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42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2</a:t>
            </a:r>
            <a:r>
              <a:rPr lang="zh-CN" altLang="en-US" dirty="0"/>
              <a:t>专题 可视交互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软件综合开发实训（</a:t>
            </a:r>
            <a:r>
              <a:rPr lang="en-US" altLang="zh-CN" dirty="0"/>
              <a:t>Android+</a:t>
            </a:r>
            <a:r>
              <a:rPr lang="zh-CN" altLang="en-US" dirty="0"/>
              <a:t>智慧建筑）</a:t>
            </a:r>
            <a:endParaRPr lang="en-US" altLang="zh-CN" dirty="0"/>
          </a:p>
          <a:p>
            <a:r>
              <a:rPr lang="zh-CN" altLang="en-US" dirty="0"/>
              <a:t>华南理工大学 软件学院</a:t>
            </a:r>
            <a:endParaRPr lang="en-US" altLang="zh-CN" dirty="0"/>
          </a:p>
          <a:p>
            <a:r>
              <a:rPr lang="en-US" altLang="zh-CN" dirty="0"/>
              <a:t>2019</a:t>
            </a:r>
            <a:r>
              <a:rPr lang="zh-CN" altLang="en-US" dirty="0"/>
              <a:t>年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可视交互与数据可视化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可视交互</a:t>
            </a:r>
            <a:endParaRPr lang="en-US" altLang="zh-CN" dirty="0"/>
          </a:p>
          <a:p>
            <a:pPr lvl="1"/>
            <a:r>
              <a:rPr lang="zh-CN" altLang="en-US" dirty="0"/>
              <a:t>为用户提供便捷的交互逻辑与美观的界面</a:t>
            </a:r>
            <a:endParaRPr lang="en-US" altLang="zh-CN" dirty="0"/>
          </a:p>
          <a:p>
            <a:r>
              <a:rPr lang="zh-CN" altLang="en-US" dirty="0"/>
              <a:t>能耗监管</a:t>
            </a:r>
            <a:endParaRPr lang="en-US" altLang="zh-CN" dirty="0"/>
          </a:p>
          <a:p>
            <a:pPr lvl="1"/>
            <a:r>
              <a:rPr lang="zh-CN" altLang="en-US" dirty="0"/>
              <a:t>数据可视化：图表类型</a:t>
            </a:r>
            <a:endParaRPr lang="en-US" altLang="zh-CN" dirty="0"/>
          </a:p>
          <a:p>
            <a:pPr lvl="1"/>
            <a:r>
              <a:rPr lang="en-US" altLang="zh-CN" dirty="0"/>
              <a:t>Android</a:t>
            </a:r>
            <a:r>
              <a:rPr lang="zh-CN" altLang="en-US" dirty="0"/>
              <a:t>平台数据可视化组件</a:t>
            </a:r>
            <a:endParaRPr lang="en-US" altLang="zh-CN" dirty="0"/>
          </a:p>
          <a:p>
            <a:r>
              <a:rPr lang="zh-CN" altLang="en-US" dirty="0"/>
              <a:t>专题要求：展握基础数据可视化图表</a:t>
            </a:r>
            <a:endParaRPr lang="en-US" altLang="zh-CN" dirty="0"/>
          </a:p>
          <a:p>
            <a:pPr lvl="1"/>
            <a:r>
              <a:rPr lang="en-US" altLang="zh-CN" dirty="0"/>
              <a:t>Android</a:t>
            </a:r>
            <a:r>
              <a:rPr lang="zh-CN" altLang="en-US" dirty="0"/>
              <a:t>平台可视化组件</a:t>
            </a:r>
            <a:endParaRPr lang="en-US" altLang="zh-CN" dirty="0"/>
          </a:p>
          <a:p>
            <a:pPr lvl="1"/>
            <a:r>
              <a:rPr lang="zh-CN" altLang="en-US" dirty="0"/>
              <a:t>微信小程序可视化组件</a:t>
            </a:r>
            <a:endParaRPr lang="zh-CN" altLang="en-US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涉及技术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Android MPAndroidChart</a:t>
            </a:r>
            <a:r>
              <a:rPr lang="zh-CN" altLang="en-US"/>
              <a:t>库的使用，屏幕适配</a:t>
            </a:r>
            <a:endParaRPr lang="zh-CN" altLang="en-US"/>
          </a:p>
          <a:p>
            <a:r>
              <a:rPr lang="en-US" altLang="zh-CN"/>
              <a:t>wx-charts</a:t>
            </a:r>
            <a:endParaRPr lang="en-US" altLang="zh-CN"/>
          </a:p>
          <a:p>
            <a:r>
              <a:rPr lang="zh-CN" altLang="en-US"/>
              <a:t>小程序跳转</a:t>
            </a:r>
            <a:endParaRPr lang="zh-CN" altLang="en-US"/>
          </a:p>
          <a:p>
            <a:r>
              <a:rPr lang="en-US" altLang="zh-CN"/>
              <a:t>Unity3D</a:t>
            </a:r>
            <a:r>
              <a:rPr lang="zh-CN" altLang="en-US"/>
              <a:t>场景构建</a:t>
            </a:r>
            <a:endParaRPr lang="en-US" altLang="zh-CN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涉及实训点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在Android平台下，使用图表控件可视化显示数据</a:t>
            </a:r>
            <a:endParaRPr lang="zh-CN" altLang="en-US"/>
          </a:p>
          <a:p>
            <a:r>
              <a:rPr lang="zh-CN" altLang="en-US"/>
              <a:t>微信小程序平台上对数据进行以图表的形式可视化呈现</a:t>
            </a:r>
            <a:endParaRPr lang="zh-CN" altLang="en-US"/>
          </a:p>
          <a:p>
            <a:r>
              <a:rPr lang="zh-CN" altLang="en-US"/>
              <a:t>微信小程序平台上进行页面间的跳转和参数的传递</a:t>
            </a:r>
            <a:endParaRPr lang="zh-CN" altLang="en-US"/>
          </a:p>
          <a:p>
            <a:r>
              <a:rPr lang="zh-CN" altLang="en-US"/>
              <a:t>从数据映射到可视化场景的方式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WPS 演示</Application>
  <PresentationFormat>宽屏</PresentationFormat>
  <Paragraphs>36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6" baseType="lpstr">
      <vt:lpstr>Arial</vt:lpstr>
      <vt:lpstr>方正书宋_GBK</vt:lpstr>
      <vt:lpstr>Wingdings</vt:lpstr>
      <vt:lpstr>微软雅黑</vt:lpstr>
      <vt:lpstr>汉仪旗黑KW</vt:lpstr>
      <vt:lpstr>Calibri</vt:lpstr>
      <vt:lpstr>Helvetica Neue</vt:lpstr>
      <vt:lpstr>微软雅黑</vt:lpstr>
      <vt:lpstr>宋体</vt:lpstr>
      <vt:lpstr>Arial Unicode MS</vt:lpstr>
      <vt:lpstr>汉仪书宋二KW</vt:lpstr>
      <vt:lpstr>Office 主题</vt:lpstr>
      <vt:lpstr>第2专题 可视交互</vt:lpstr>
      <vt:lpstr>可视交互与数据可视化</vt:lpstr>
      <vt:lpstr>涉及技术</vt:lpstr>
      <vt:lpstr>涉及实训点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第2专题 可视交互</dc:title>
  <dc:creator>mic</dc:creator>
  <cp:lastModifiedBy>haozhongsong</cp:lastModifiedBy>
  <cp:revision>17</cp:revision>
  <dcterms:created xsi:type="dcterms:W3CDTF">2019-11-09T13:06:56Z</dcterms:created>
  <dcterms:modified xsi:type="dcterms:W3CDTF">2019-11-09T13:06:56Z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2052-1.7.0.2619</vt:lpwstr>
  </property>
</Properties>
</file>