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BCC321-08D8-4EEA-A5B7-64505C191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7FB5487-E51B-434B-9964-588248AE0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67FA04-E1CE-4273-A603-937FDBF0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02F19C-65E9-48CF-9A6B-A94AB8D4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BDC92E-28B8-4AD9-8E3D-3ADB6210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91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6C805-F554-4739-84D2-7B3B252D6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66924C-93F9-4AFF-B5F3-2810A6D5C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B9A5D5-40E0-4F41-A14F-B78718F4C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7E6926-5D3B-4C83-B6FC-3D00B300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E93257-0C7A-4793-82D4-08561040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2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C4C607D-62CD-41CC-AFDA-15F5E13DA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EAF08F1-36BE-4A00-9658-99FA400CA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BAED4C-1723-440D-909C-CD444EA7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9C79B-59BD-4557-B7D9-7728AC7E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C74A69-DE18-4340-92F7-BF7EFD9B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872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4DAD13-543B-4232-A07F-011DD79D6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9FFAA8-9FD7-4419-85D1-F4A905AB4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319F90-6E5A-4BBF-9EAD-1A9960A8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6E0E89-DF7D-4758-B08D-212EEBD6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2F8962-40CB-435C-8542-051D117B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31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9C0259-B526-4AD9-B0BE-6144031D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F55C92-0DCB-4450-A93D-6E54282F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942BBF-E11C-4761-99BA-6CA462DF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81EFCE-CFF8-41B4-9350-14F78DAF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CAA4A5-114E-4094-82D3-F5A7BC6F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70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003C25-ACBB-47A0-AE46-473D3F1A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747303-19AA-4754-8696-DEEAB1DA8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929EA1-DBAE-4C19-9C5F-AD6093E6A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D2D3EB-D17A-4388-8055-8302C1FA8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00DFDF-75A5-4F18-B806-159F122D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A4C1D04-F2DA-4B42-89D9-4231713A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41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9B5E2B-0448-4350-B655-CC8736B29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E235D9-CE8B-403C-B3CD-29CF19D90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457F83-EA65-4D7B-A528-A315A73A9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34A66BA-856A-4146-8772-2159169C5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9DD5B4-57B7-4E13-B7B1-CE176CADA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E4D34D-C6A0-471D-965A-E0ABEA6C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E1115DA-21C8-45DD-A440-47026D14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EEC9F19-0481-48CD-8B86-E48C1BE6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92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2A1C44-23BD-44E9-8BAA-28CD2E84A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78B3B92-208A-4EB9-973B-BED2BE57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1953C05-7AE0-4060-9F04-C2306671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5ABFA8B-8A31-4497-B292-BA309D40D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48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0F277D7-6BF2-4588-86D6-70FFA059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2A1983D-E8ED-444A-B882-81BFCBE1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4E1120-5C36-4AC8-88E2-E8D5F1EC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57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299CAA-D591-4105-95BE-4BFD85DDC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6970B7-2D54-4543-91A3-65FAA9752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3EF252-6E48-4D56-8E06-B5A10928A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610785-3418-40F3-B13D-A1024514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35B6FB7-462E-43AB-BCA7-2DB7C46D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485FF5-0338-4A68-B0BC-103206BF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7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B2762-E825-4E85-8F23-02695038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66A8471-F7D0-4CCE-995D-D4A97EE6E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85D3F2-1AB9-4D91-9BC2-5B4BA9627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8C970E3-D5C7-4269-93D5-DABF51DE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DA881F-2E60-4625-A0E5-00EFD041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3562A2-DED7-4FF2-8868-559515F0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76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2D6D7BF-8C3A-47AB-840E-9FB3B79D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4181DD-9131-4DEE-AC53-6F16E96DC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B4891C-07E5-4F70-9002-4B82B355A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D4BFA-071F-4D1D-B165-C57D5384078D}" type="datetimeFigureOut">
              <a:rPr lang="zh-CN" altLang="en-US" smtClean="0"/>
              <a:t>2019/11/10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E60769-6FDC-4377-9ECC-AD53974D5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A0BFE8-0075-46BD-A962-0123387F0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2110-D754-4E39-A9FE-C47E00A3E3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4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B3837F-2ED6-4292-A21C-9EF184288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专题 能耗监管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8D70E90-D776-41BF-B78B-52DB6067D3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软件综合开发实训（</a:t>
            </a:r>
            <a:r>
              <a:rPr lang="en-US" altLang="zh-CN" dirty="0"/>
              <a:t>Android+</a:t>
            </a:r>
            <a:r>
              <a:rPr lang="zh-CN" altLang="en-US" dirty="0"/>
              <a:t>智慧建筑）</a:t>
            </a:r>
            <a:endParaRPr lang="en-US" altLang="zh-CN" dirty="0"/>
          </a:p>
          <a:p>
            <a:r>
              <a:rPr lang="zh-CN" altLang="en-US" dirty="0"/>
              <a:t>华南理工大学 软件学院</a:t>
            </a:r>
            <a:endParaRPr lang="en-US" altLang="zh-CN" dirty="0"/>
          </a:p>
          <a:p>
            <a:r>
              <a:rPr lang="en-US" altLang="zh-CN" dirty="0"/>
              <a:t>2019</a:t>
            </a:r>
            <a:r>
              <a:rPr lang="zh-CN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48306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C25CBC-079B-4C92-816A-9002AC7B2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能耗监管与建筑节能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F51532-29C1-4C6D-9BE7-B61DA9275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能耗监管</a:t>
            </a:r>
            <a:endParaRPr lang="en-US" altLang="zh-CN" dirty="0"/>
          </a:p>
          <a:p>
            <a:pPr lvl="1"/>
            <a:r>
              <a:rPr lang="zh-CN" altLang="en-US" dirty="0"/>
              <a:t>通过电表数据采集，进行用电统计</a:t>
            </a:r>
            <a:endParaRPr lang="en-US" altLang="zh-CN" dirty="0"/>
          </a:p>
          <a:p>
            <a:pPr lvl="1"/>
            <a:r>
              <a:rPr lang="zh-CN" altLang="en-US" dirty="0"/>
              <a:t>分时、分项等统计模型</a:t>
            </a:r>
            <a:endParaRPr lang="en-US" altLang="zh-CN" dirty="0"/>
          </a:p>
          <a:p>
            <a:r>
              <a:rPr lang="zh-CN" altLang="en-US" dirty="0"/>
              <a:t>能耗监管为建筑节能方案提供数据支持</a:t>
            </a:r>
            <a:endParaRPr lang="en-US" altLang="zh-CN" dirty="0"/>
          </a:p>
          <a:p>
            <a:r>
              <a:rPr lang="zh-CN" altLang="en-US" dirty="0"/>
              <a:t>能耗监管更多信息，参考</a:t>
            </a:r>
            <a:r>
              <a:rPr lang="en-US" altLang="zh-CN" dirty="0"/>
              <a:t>《</a:t>
            </a:r>
            <a:r>
              <a:rPr lang="zh-CN" altLang="en-US" dirty="0"/>
              <a:t>建筑节能能耗监管</a:t>
            </a:r>
            <a:r>
              <a:rPr lang="en-US" altLang="zh-CN" dirty="0"/>
              <a:t>-</a:t>
            </a:r>
            <a:r>
              <a:rPr lang="zh-CN" altLang="en-US" dirty="0"/>
              <a:t>计量与统计说明书</a:t>
            </a:r>
            <a:r>
              <a:rPr lang="en-US" altLang="zh-CN" dirty="0"/>
              <a:t>》</a:t>
            </a:r>
          </a:p>
          <a:p>
            <a:pPr lvl="1"/>
            <a:r>
              <a:rPr lang="zh-CN" altLang="en-US" dirty="0"/>
              <a:t>熟悉计量实体与管理实体的概念</a:t>
            </a:r>
            <a:endParaRPr lang="en-US" altLang="zh-CN" dirty="0"/>
          </a:p>
          <a:p>
            <a:pPr lvl="1"/>
            <a:r>
              <a:rPr lang="zh-CN" altLang="en-US" dirty="0"/>
              <a:t>熟悉管理实体用电量计算模型等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519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A13994-CF7C-4058-BC67-A817AC93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能耗监管</a:t>
            </a:r>
            <a:r>
              <a:rPr lang="en-US" altLang="zh-CN" dirty="0"/>
              <a:t>-</a:t>
            </a:r>
            <a:r>
              <a:rPr lang="zh-CN" altLang="en-US" dirty="0"/>
              <a:t>实训点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408EEF-0B55-4C4D-979D-1DE7AC72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专题要求：熟悉能耗监管系统的总体</a:t>
            </a:r>
            <a:r>
              <a:rPr lang="zh-CN" altLang="en-US"/>
              <a:t>结构与核心业务</a:t>
            </a:r>
            <a:r>
              <a:rPr lang="zh-CN" altLang="en-US" dirty="0"/>
              <a:t>需求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实训点</a:t>
            </a:r>
            <a:r>
              <a:rPr lang="en-US" altLang="zh-CN" dirty="0"/>
              <a:t>1</a:t>
            </a:r>
            <a:r>
              <a:rPr lang="zh-CN" altLang="en-US" dirty="0"/>
              <a:t>：概念：计量实体与管理实体</a:t>
            </a:r>
            <a:endParaRPr lang="en-US" altLang="zh-CN" dirty="0"/>
          </a:p>
          <a:p>
            <a:r>
              <a:rPr lang="zh-CN" altLang="en-US" dirty="0"/>
              <a:t>实训点</a:t>
            </a:r>
            <a:r>
              <a:rPr lang="en-US" altLang="zh-CN" dirty="0"/>
              <a:t>2</a:t>
            </a:r>
            <a:r>
              <a:rPr lang="zh-CN" altLang="en-US" dirty="0"/>
              <a:t>：计算：多维度用电量计量模型</a:t>
            </a:r>
            <a:endParaRPr lang="en-US" altLang="zh-CN" dirty="0"/>
          </a:p>
          <a:p>
            <a:r>
              <a:rPr lang="zh-CN" altLang="en-US" dirty="0"/>
              <a:t>实训点</a:t>
            </a:r>
            <a:r>
              <a:rPr lang="en-US" altLang="zh-CN" dirty="0"/>
              <a:t>3</a:t>
            </a:r>
            <a:r>
              <a:rPr lang="zh-CN" altLang="en-US" dirty="0"/>
              <a:t>：异常：数据缺失与数据异常</a:t>
            </a:r>
          </a:p>
        </p:txBody>
      </p:sp>
    </p:spTree>
    <p:extLst>
      <p:ext uri="{BB962C8B-B14F-4D97-AF65-F5344CB8AC3E}">
        <p14:creationId xmlns:p14="http://schemas.microsoft.com/office/powerpoint/2010/main" val="372670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04719F-1378-4358-A0F3-1EAE92767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SmartGreen</a:t>
            </a:r>
            <a:r>
              <a:rPr lang="zh-CN" altLang="en-US" dirty="0"/>
              <a:t>实训项目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54D8E1A-6ED7-4757-A473-CF9D4D2D7E63}"/>
              </a:ext>
            </a:extLst>
          </p:cNvPr>
          <p:cNvSpPr/>
          <p:nvPr/>
        </p:nvSpPr>
        <p:spPr>
          <a:xfrm>
            <a:off x="838200" y="1863003"/>
            <a:ext cx="2489981" cy="1012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868872D-2167-46DC-A3D9-5B94BB938B92}"/>
              </a:ext>
            </a:extLst>
          </p:cNvPr>
          <p:cNvSpPr txBox="1"/>
          <p:nvPr/>
        </p:nvSpPr>
        <p:spPr>
          <a:xfrm>
            <a:off x="1007010" y="2077051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能耗监管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AF9A143-A9B0-4A25-89F6-1D7259B0B749}"/>
              </a:ext>
            </a:extLst>
          </p:cNvPr>
          <p:cNvSpPr/>
          <p:nvPr/>
        </p:nvSpPr>
        <p:spPr>
          <a:xfrm>
            <a:off x="838200" y="3326043"/>
            <a:ext cx="2489981" cy="1012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85AD9B9-3026-4324-9957-2D8C2DC6ACD8}"/>
              </a:ext>
            </a:extLst>
          </p:cNvPr>
          <p:cNvSpPr txBox="1"/>
          <p:nvPr/>
        </p:nvSpPr>
        <p:spPr>
          <a:xfrm>
            <a:off x="1007010" y="3540091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可视交互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7D68A5C-B6E5-47A2-878B-03BA71507D36}"/>
              </a:ext>
            </a:extLst>
          </p:cNvPr>
          <p:cNvSpPr/>
          <p:nvPr/>
        </p:nvSpPr>
        <p:spPr>
          <a:xfrm>
            <a:off x="838200" y="4789083"/>
            <a:ext cx="2489981" cy="1012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E160DB4-F2A6-4CA8-A58B-803227A5F664}"/>
              </a:ext>
            </a:extLst>
          </p:cNvPr>
          <p:cNvSpPr txBox="1"/>
          <p:nvPr/>
        </p:nvSpPr>
        <p:spPr>
          <a:xfrm>
            <a:off x="1007010" y="5003131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服务平台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6F90D2C-3BC0-4708-97AB-453ADAFB5225}"/>
              </a:ext>
            </a:extLst>
          </p:cNvPr>
          <p:cNvSpPr/>
          <p:nvPr/>
        </p:nvSpPr>
        <p:spPr>
          <a:xfrm>
            <a:off x="3750213" y="1863003"/>
            <a:ext cx="2489981" cy="1012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4F69588-9ED0-49B2-A0CA-319E106A8FBE}"/>
              </a:ext>
            </a:extLst>
          </p:cNvPr>
          <p:cNvSpPr txBox="1"/>
          <p:nvPr/>
        </p:nvSpPr>
        <p:spPr>
          <a:xfrm>
            <a:off x="3919023" y="2077051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数据处理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EE65DDA-CAC6-4457-B0D9-9ECCAF0C7CCF}"/>
              </a:ext>
            </a:extLst>
          </p:cNvPr>
          <p:cNvSpPr/>
          <p:nvPr/>
        </p:nvSpPr>
        <p:spPr>
          <a:xfrm>
            <a:off x="3750213" y="3326043"/>
            <a:ext cx="2489981" cy="1012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594BC16-2E23-4E1A-8FA1-02DAB97AFE1F}"/>
              </a:ext>
            </a:extLst>
          </p:cNvPr>
          <p:cNvSpPr txBox="1"/>
          <p:nvPr/>
        </p:nvSpPr>
        <p:spPr>
          <a:xfrm>
            <a:off x="3919023" y="3540091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云雾架构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CFA437B-B125-4C99-859F-F64D653926A9}"/>
              </a:ext>
            </a:extLst>
          </p:cNvPr>
          <p:cNvSpPr/>
          <p:nvPr/>
        </p:nvSpPr>
        <p:spPr>
          <a:xfrm>
            <a:off x="3750213" y="4789083"/>
            <a:ext cx="2489981" cy="1012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31039F6-D1B5-4999-BEB0-7CDC2287FB2F}"/>
              </a:ext>
            </a:extLst>
          </p:cNvPr>
          <p:cNvSpPr txBox="1"/>
          <p:nvPr/>
        </p:nvSpPr>
        <p:spPr>
          <a:xfrm>
            <a:off x="3919023" y="5003131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物联组网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6AF2F6A-29CA-407D-B256-606960C9152B}"/>
              </a:ext>
            </a:extLst>
          </p:cNvPr>
          <p:cNvSpPr/>
          <p:nvPr/>
        </p:nvSpPr>
        <p:spPr>
          <a:xfrm>
            <a:off x="7239000" y="3326043"/>
            <a:ext cx="2489981" cy="1012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605B3CC-0D91-44C2-956C-AF92621A69DB}"/>
              </a:ext>
            </a:extLst>
          </p:cNvPr>
          <p:cNvSpPr txBox="1"/>
          <p:nvPr/>
        </p:nvSpPr>
        <p:spPr>
          <a:xfrm>
            <a:off x="7365608" y="3540091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项目研讨</a:t>
            </a:r>
          </a:p>
        </p:txBody>
      </p:sp>
    </p:spTree>
    <p:extLst>
      <p:ext uri="{BB962C8B-B14F-4D97-AF65-F5344CB8AC3E}">
        <p14:creationId xmlns:p14="http://schemas.microsoft.com/office/powerpoint/2010/main" val="155544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153</Words>
  <Application>Microsoft Office PowerPoint</Application>
  <PresentationFormat>宽屏</PresentationFormat>
  <Paragraphs>26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第1专题 能耗监管</vt:lpstr>
      <vt:lpstr>能耗监管与建筑节能</vt:lpstr>
      <vt:lpstr>能耗监管-实训点</vt:lpstr>
      <vt:lpstr>SmartGreen实训项目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第1专题 能耗监管</dc:title>
  <dc:creator>mic</dc:creator>
  <cp:lastModifiedBy>mic</cp:lastModifiedBy>
  <cp:revision>26</cp:revision>
  <dcterms:created xsi:type="dcterms:W3CDTF">2019-11-04T15:25:59Z</dcterms:created>
  <dcterms:modified xsi:type="dcterms:W3CDTF">2019-11-10T01:39:56Z</dcterms:modified>
</cp:coreProperties>
</file>