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60" r:id="rId5"/>
    <p:sldId id="261" r:id="rId6"/>
    <p:sldId id="258" r:id="rId7"/>
    <p:sldId id="259" r:id="rId8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42" y="6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presProps" Target="presProps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1" Type="http://schemas.openxmlformats.org/officeDocument/2006/relationships/tableStyles" Target="tableStyles.xml"/><Relationship Id="rId10" Type="http://schemas.openxmlformats.org/officeDocument/2006/relationships/viewProps" Target="viewProps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dirty="0"/>
              <a:t>第</a:t>
            </a:r>
            <a:r>
              <a:rPr lang="en-US" altLang="zh-CN" dirty="0"/>
              <a:t>5</a:t>
            </a:r>
            <a:r>
              <a:rPr lang="zh-CN" altLang="en-US"/>
              <a:t>专题 </a:t>
            </a:r>
            <a:r>
              <a:rPr lang="zh-CN" altLang="en-US" dirty="0"/>
              <a:t>云雾架构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CN" altLang="en-US" dirty="0"/>
              <a:t>软件综合开发实训（</a:t>
            </a:r>
            <a:r>
              <a:rPr lang="en-US" altLang="zh-CN" dirty="0"/>
              <a:t>Android+</a:t>
            </a:r>
            <a:r>
              <a:rPr lang="zh-CN" altLang="en-US" dirty="0"/>
              <a:t>智慧建筑）</a:t>
            </a:r>
            <a:endParaRPr lang="en-US" altLang="zh-CN" dirty="0"/>
          </a:p>
          <a:p>
            <a:r>
              <a:rPr lang="zh-CN" altLang="en-US" dirty="0"/>
              <a:t>华南理工大学 软件学院</a:t>
            </a:r>
            <a:endParaRPr lang="en-US" altLang="zh-CN" dirty="0"/>
          </a:p>
          <a:p>
            <a:r>
              <a:rPr lang="en-US" altLang="zh-CN" dirty="0"/>
              <a:t>2019</a:t>
            </a:r>
            <a:r>
              <a:rPr lang="zh-CN" altLang="en-US" dirty="0"/>
              <a:t>年</a:t>
            </a:r>
            <a:endParaRPr lang="zh-CN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云雾架构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云计算</a:t>
            </a:r>
            <a:endParaRPr lang="en-US" altLang="zh-CN" dirty="0"/>
          </a:p>
          <a:p>
            <a:pPr lvl="1"/>
            <a:r>
              <a:rPr lang="en-US" altLang="zh-CN" dirty="0"/>
              <a:t>SaaS</a:t>
            </a:r>
            <a:r>
              <a:rPr lang="zh-CN" altLang="en-US" dirty="0"/>
              <a:t>、</a:t>
            </a:r>
            <a:r>
              <a:rPr lang="en-US" altLang="zh-CN" dirty="0"/>
              <a:t>PaaS</a:t>
            </a:r>
            <a:r>
              <a:rPr lang="zh-CN" altLang="en-US" dirty="0"/>
              <a:t>和</a:t>
            </a:r>
            <a:r>
              <a:rPr lang="en-US" altLang="zh-CN" dirty="0"/>
              <a:t>IaaS</a:t>
            </a:r>
            <a:r>
              <a:rPr lang="zh-CN" altLang="en-US" dirty="0"/>
              <a:t>等概念</a:t>
            </a:r>
            <a:endParaRPr lang="en-US" altLang="zh-CN" dirty="0"/>
          </a:p>
          <a:p>
            <a:pPr lvl="1"/>
            <a:r>
              <a:rPr lang="zh-CN" altLang="en-US" dirty="0"/>
              <a:t>阿里云</a:t>
            </a:r>
            <a:r>
              <a:rPr lang="en-US" altLang="zh-CN" dirty="0"/>
              <a:t>ECS</a:t>
            </a:r>
            <a:r>
              <a:rPr lang="zh-CN" altLang="en-US" dirty="0"/>
              <a:t>服务器</a:t>
            </a:r>
            <a:endParaRPr lang="en-US" altLang="zh-CN" dirty="0"/>
          </a:p>
          <a:p>
            <a:pPr lvl="2"/>
            <a:r>
              <a:rPr lang="zh-CN" altLang="en-US" dirty="0"/>
              <a:t>基本管理</a:t>
            </a:r>
            <a:endParaRPr lang="en-US" altLang="zh-CN" dirty="0"/>
          </a:p>
          <a:p>
            <a:r>
              <a:rPr lang="zh-CN" altLang="en-US" dirty="0"/>
              <a:t>边缘（雾）计算</a:t>
            </a:r>
            <a:endParaRPr lang="en-US" altLang="zh-CN" dirty="0"/>
          </a:p>
          <a:p>
            <a:pPr lvl="1"/>
            <a:r>
              <a:rPr lang="zh-CN" altLang="en-US" dirty="0"/>
              <a:t>数据网关</a:t>
            </a:r>
            <a:endParaRPr lang="en-US" altLang="zh-CN" dirty="0"/>
          </a:p>
          <a:p>
            <a:pPr lvl="2"/>
            <a:r>
              <a:rPr lang="zh-CN" altLang="en-US" dirty="0"/>
              <a:t>组网与数据采集</a:t>
            </a:r>
            <a:endParaRPr lang="en-US" altLang="zh-CN" dirty="0"/>
          </a:p>
          <a:p>
            <a:pPr lvl="2"/>
            <a:r>
              <a:rPr lang="zh-CN" altLang="en-US" dirty="0"/>
              <a:t>鲁邦通</a:t>
            </a:r>
            <a:r>
              <a:rPr lang="en-US" altLang="zh-CN" dirty="0"/>
              <a:t>4G/</a:t>
            </a:r>
            <a:r>
              <a:rPr lang="zh-CN" altLang="en-US" dirty="0"/>
              <a:t>以太网路由器等</a:t>
            </a:r>
            <a:endParaRPr lang="en-US" altLang="zh-CN" dirty="0"/>
          </a:p>
          <a:p>
            <a:pPr lvl="3"/>
            <a:r>
              <a:rPr lang="zh-CN" altLang="en-US" dirty="0"/>
              <a:t>基本管理</a:t>
            </a:r>
            <a:endParaRPr lang="en-US" altLang="zh-CN" dirty="0"/>
          </a:p>
          <a:p>
            <a:pPr lvl="2"/>
            <a:r>
              <a:rPr lang="en-US" altLang="zh-CN" dirty="0"/>
              <a:t>MOXA</a:t>
            </a:r>
            <a:r>
              <a:rPr lang="zh-CN" altLang="en-US" dirty="0"/>
              <a:t>串口服务器</a:t>
            </a:r>
            <a:endParaRPr lang="en-US" altLang="zh-CN" dirty="0"/>
          </a:p>
          <a:p>
            <a:pPr lvl="3"/>
            <a:r>
              <a:rPr lang="zh-CN" altLang="en-US" dirty="0"/>
              <a:t>基本管理</a:t>
            </a:r>
            <a:endParaRPr lang="en-US" altLang="zh-CN" dirty="0"/>
          </a:p>
          <a:p>
            <a:pPr lvl="1"/>
            <a:endParaRPr lang="zh-CN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云雾架构：硬件支持环境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zh-CN" altLang="en-US" dirty="0"/>
              <a:t>云计算</a:t>
            </a:r>
            <a:endParaRPr lang="en-US" altLang="zh-CN" dirty="0"/>
          </a:p>
          <a:p>
            <a:pPr lvl="1"/>
            <a:r>
              <a:rPr lang="en-US" altLang="zh-CN" dirty="0"/>
              <a:t>SaaS</a:t>
            </a:r>
            <a:r>
              <a:rPr lang="zh-CN" altLang="en-US" dirty="0"/>
              <a:t>、</a:t>
            </a:r>
            <a:r>
              <a:rPr lang="en-US" altLang="zh-CN" dirty="0"/>
              <a:t>PaaS</a:t>
            </a:r>
            <a:r>
              <a:rPr lang="zh-CN" altLang="en-US" dirty="0"/>
              <a:t>和</a:t>
            </a:r>
            <a:r>
              <a:rPr lang="en-US" altLang="zh-CN" dirty="0"/>
              <a:t>IaaS</a:t>
            </a:r>
            <a:r>
              <a:rPr lang="zh-CN" altLang="en-US" dirty="0"/>
              <a:t>等概念</a:t>
            </a:r>
            <a:endParaRPr lang="en-US" altLang="zh-CN" dirty="0"/>
          </a:p>
          <a:p>
            <a:pPr lvl="1"/>
            <a:r>
              <a:rPr lang="zh-CN" altLang="en-US" dirty="0"/>
              <a:t>阿里云</a:t>
            </a:r>
            <a:r>
              <a:rPr lang="en-US" altLang="zh-CN" dirty="0"/>
              <a:t>ECS</a:t>
            </a:r>
            <a:r>
              <a:rPr lang="zh-CN" altLang="en-US" dirty="0"/>
              <a:t>服务器</a:t>
            </a:r>
            <a:endParaRPr lang="en-US" altLang="zh-CN" dirty="0"/>
          </a:p>
          <a:p>
            <a:pPr lvl="2"/>
            <a:r>
              <a:rPr lang="zh-CN" altLang="en-US" dirty="0"/>
              <a:t>基本管理</a:t>
            </a:r>
            <a:endParaRPr lang="en-US" altLang="zh-CN" dirty="0"/>
          </a:p>
          <a:p>
            <a:r>
              <a:rPr lang="zh-CN" altLang="en-US" dirty="0"/>
              <a:t>边缘（雾）计算</a:t>
            </a:r>
            <a:endParaRPr lang="en-US" altLang="zh-CN" dirty="0"/>
          </a:p>
          <a:p>
            <a:pPr lvl="1"/>
            <a:r>
              <a:rPr lang="zh-CN" altLang="en-US" dirty="0"/>
              <a:t>数据网关</a:t>
            </a:r>
            <a:endParaRPr lang="en-US" altLang="zh-CN" dirty="0"/>
          </a:p>
          <a:p>
            <a:pPr lvl="2"/>
            <a:r>
              <a:rPr lang="zh-CN" altLang="en-US" dirty="0"/>
              <a:t>组网与数据采集</a:t>
            </a:r>
            <a:endParaRPr lang="en-US" altLang="zh-CN" dirty="0"/>
          </a:p>
          <a:p>
            <a:pPr lvl="2"/>
            <a:r>
              <a:rPr lang="zh-CN" altLang="en-US" dirty="0"/>
              <a:t>鲁邦通</a:t>
            </a:r>
            <a:r>
              <a:rPr lang="en-US" altLang="zh-CN" dirty="0"/>
              <a:t>4G/</a:t>
            </a:r>
            <a:r>
              <a:rPr lang="zh-CN" altLang="en-US" dirty="0"/>
              <a:t>以太网路由器等</a:t>
            </a:r>
            <a:endParaRPr lang="en-US" altLang="zh-CN" dirty="0"/>
          </a:p>
          <a:p>
            <a:pPr lvl="3"/>
            <a:r>
              <a:rPr lang="zh-CN" altLang="en-US" dirty="0"/>
              <a:t>开放编程平台</a:t>
            </a:r>
            <a:endParaRPr lang="en-US" altLang="zh-CN" dirty="0"/>
          </a:p>
          <a:p>
            <a:pPr lvl="3"/>
            <a:r>
              <a:rPr lang="zh-CN" altLang="en-US" dirty="0"/>
              <a:t>基本管理</a:t>
            </a:r>
            <a:endParaRPr lang="en-US" altLang="zh-CN" dirty="0"/>
          </a:p>
          <a:p>
            <a:pPr lvl="2"/>
            <a:r>
              <a:rPr lang="en-US" altLang="zh-CN" dirty="0"/>
              <a:t>MOXA</a:t>
            </a:r>
            <a:r>
              <a:rPr lang="zh-CN" altLang="en-US" dirty="0"/>
              <a:t>串口服务器</a:t>
            </a:r>
            <a:endParaRPr lang="en-US" altLang="zh-CN" dirty="0"/>
          </a:p>
          <a:p>
            <a:pPr lvl="3"/>
            <a:r>
              <a:rPr lang="zh-CN" altLang="en-US" dirty="0"/>
              <a:t>不可编程平台，</a:t>
            </a:r>
            <a:r>
              <a:rPr lang="en-US" altLang="zh-CN" dirty="0"/>
              <a:t>+ </a:t>
            </a:r>
            <a:r>
              <a:rPr lang="zh-CN" altLang="en-US" dirty="0"/>
              <a:t>树莓派单板电脑</a:t>
            </a:r>
            <a:endParaRPr lang="en-US" altLang="zh-CN" dirty="0"/>
          </a:p>
          <a:p>
            <a:pPr lvl="3"/>
            <a:r>
              <a:rPr lang="zh-CN" altLang="en-US" dirty="0"/>
              <a:t>基本管理</a:t>
            </a:r>
            <a:endParaRPr lang="en-US" altLang="zh-CN" dirty="0"/>
          </a:p>
          <a:p>
            <a:pPr lvl="1"/>
            <a:endParaRPr lang="zh-CN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云雾架构：软件支持环境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自建数据集成平台</a:t>
            </a:r>
            <a:endParaRPr lang="en-US" altLang="zh-CN" dirty="0"/>
          </a:p>
          <a:p>
            <a:pPr lvl="1"/>
            <a:r>
              <a:rPr lang="en-US" altLang="zh-CN" dirty="0"/>
              <a:t>Kafka</a:t>
            </a:r>
            <a:r>
              <a:rPr lang="zh-CN" altLang="en-US" dirty="0"/>
              <a:t>消息中间件</a:t>
            </a:r>
            <a:endParaRPr lang="en-US" altLang="zh-CN" dirty="0"/>
          </a:p>
          <a:p>
            <a:r>
              <a:rPr lang="zh-CN" altLang="en-US" dirty="0"/>
              <a:t>开源</a:t>
            </a:r>
            <a:r>
              <a:rPr lang="en-US" altLang="zh-CN" dirty="0"/>
              <a:t>IoT</a:t>
            </a:r>
            <a:r>
              <a:rPr lang="zh-CN" altLang="en-US" dirty="0"/>
              <a:t>（数据）平台</a:t>
            </a:r>
            <a:endParaRPr lang="en-US" altLang="zh-CN" dirty="0"/>
          </a:p>
          <a:p>
            <a:pPr lvl="1"/>
            <a:r>
              <a:rPr lang="en-US" altLang="zh-CN" dirty="0"/>
              <a:t>Thingsboard</a:t>
            </a:r>
            <a:endParaRPr lang="en-US" altLang="zh-CN" dirty="0"/>
          </a:p>
          <a:p>
            <a:r>
              <a:rPr lang="en-US" altLang="zh-CN" dirty="0"/>
              <a:t>Mysql</a:t>
            </a:r>
            <a:r>
              <a:rPr lang="zh-CN" altLang="en-US" dirty="0"/>
              <a:t>，关系型数据库</a:t>
            </a:r>
            <a:endParaRPr lang="en-US" altLang="zh-CN" dirty="0"/>
          </a:p>
          <a:p>
            <a:r>
              <a:rPr lang="en-US" altLang="zh-CN" dirty="0"/>
              <a:t>Redis</a:t>
            </a:r>
            <a:r>
              <a:rPr lang="zh-CN" altLang="en-US" dirty="0"/>
              <a:t>，</a:t>
            </a:r>
            <a:r>
              <a:rPr lang="en-US" altLang="zh-CN" dirty="0"/>
              <a:t>K-V</a:t>
            </a:r>
            <a:r>
              <a:rPr lang="zh-CN" altLang="en-US" dirty="0"/>
              <a:t>内存缓存</a:t>
            </a:r>
            <a:endParaRPr lang="en-US" altLang="zh-CN" dirty="0"/>
          </a:p>
          <a:p>
            <a:r>
              <a:rPr lang="en-US" altLang="zh-CN" dirty="0"/>
              <a:t>Nginx</a:t>
            </a:r>
            <a:r>
              <a:rPr lang="zh-CN" altLang="en-US" dirty="0"/>
              <a:t>，</a:t>
            </a:r>
            <a:r>
              <a:rPr lang="en-US" altLang="zh-CN" dirty="0"/>
              <a:t>HTTP</a:t>
            </a:r>
            <a:r>
              <a:rPr lang="zh-CN" altLang="en-US" dirty="0"/>
              <a:t>反向代理（负载均衡等）</a:t>
            </a:r>
            <a:endParaRPr lang="en-US" altLang="zh-CN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涉及技术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/>
              <a:t>Kafka，ZooKeeper，Avro，Schema Registry，Kafka Streams的基本概念和使用</a:t>
            </a:r>
            <a:endParaRPr lang="zh-CN" altLang="en-US"/>
          </a:p>
          <a:p>
            <a:endParaRPr lang="zh-CN" alt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涉及实训点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/>
              <a:t>基于Kaflka的建筑能耗数据实时集成</a:t>
            </a:r>
            <a:endParaRPr lang="zh-CN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429</Words>
  <Application>WPS 演示</Application>
  <PresentationFormat>宽屏</PresentationFormat>
  <Paragraphs>57</Paragraphs>
  <Slides>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3" baseType="lpstr">
      <vt:lpstr>Arial</vt:lpstr>
      <vt:lpstr>宋体</vt:lpstr>
      <vt:lpstr>Wingdings</vt:lpstr>
      <vt:lpstr>微软雅黑</vt:lpstr>
      <vt:lpstr>Calibri</vt:lpstr>
      <vt:lpstr>Arial Unicode MS</vt:lpstr>
      <vt:lpstr>Office 主题</vt:lpstr>
      <vt:lpstr>第5专题 云雾架构</vt:lpstr>
      <vt:lpstr>云雾架构</vt:lpstr>
      <vt:lpstr>云雾架构：硬件支持环境</vt:lpstr>
      <vt:lpstr>云雾架构：软件支持环境</vt:lpstr>
      <vt:lpstr>涉及技术</vt:lpstr>
      <vt:lpstr>涉及实训点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第2专题 可视交互</dc:title>
  <dc:creator>mic</dc:creator>
  <cp:lastModifiedBy>micer</cp:lastModifiedBy>
  <cp:revision>48</cp:revision>
  <dcterms:created xsi:type="dcterms:W3CDTF">2019-11-05T02:16:00Z</dcterms:created>
  <dcterms:modified xsi:type="dcterms:W3CDTF">2019-11-09T13:04:37Z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2052-11.1.0.9145</vt:lpwstr>
  </property>
</Properties>
</file>