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42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4</a:t>
            </a:r>
            <a:r>
              <a:rPr lang="zh-CN" altLang="en-US" dirty="0"/>
              <a:t>专题 数据处理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软件综合开发实训（</a:t>
            </a:r>
            <a:r>
              <a:rPr lang="en-US" altLang="zh-CN" dirty="0"/>
              <a:t>Android+</a:t>
            </a:r>
            <a:r>
              <a:rPr lang="zh-CN" altLang="en-US" dirty="0"/>
              <a:t>智慧建筑）</a:t>
            </a:r>
            <a:endParaRPr lang="en-US" altLang="zh-CN" dirty="0"/>
          </a:p>
          <a:p>
            <a:r>
              <a:rPr lang="zh-CN" altLang="en-US" dirty="0"/>
              <a:t>华南理工大学 软件学院</a:t>
            </a:r>
            <a:endParaRPr lang="en-US" altLang="zh-CN" dirty="0"/>
          </a:p>
          <a:p>
            <a:r>
              <a:rPr lang="en-US" altLang="zh-CN" dirty="0"/>
              <a:t>2019</a:t>
            </a:r>
            <a:r>
              <a:rPr lang="zh-CN" altLang="en-US" dirty="0"/>
              <a:t>年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数据处理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8038070" cy="4351338"/>
          </a:xfrm>
        </p:spPr>
        <p:txBody>
          <a:bodyPr/>
          <a:lstStyle/>
          <a:p>
            <a:r>
              <a:rPr lang="zh-CN" altLang="en-US" dirty="0"/>
              <a:t>数据缺失与异常</a:t>
            </a:r>
            <a:endParaRPr lang="en-US" altLang="zh-CN" dirty="0"/>
          </a:p>
          <a:p>
            <a:pPr lvl="1"/>
            <a:r>
              <a:rPr lang="zh-CN" altLang="en-US" dirty="0"/>
              <a:t>计量仪表无法采集，数据缺失</a:t>
            </a:r>
            <a:endParaRPr lang="en-US" altLang="zh-CN" dirty="0"/>
          </a:p>
          <a:p>
            <a:pPr lvl="1"/>
            <a:r>
              <a:rPr lang="zh-CN" altLang="en-US" dirty="0"/>
              <a:t>计量仪表量程越界、功能出错等，数据异常</a:t>
            </a:r>
            <a:endParaRPr lang="en-US" altLang="zh-CN" dirty="0"/>
          </a:p>
          <a:p>
            <a:r>
              <a:rPr lang="zh-CN" altLang="en-US" dirty="0"/>
              <a:t>业务数据</a:t>
            </a:r>
            <a:endParaRPr lang="en-US" altLang="zh-CN" dirty="0"/>
          </a:p>
          <a:p>
            <a:pPr lvl="1"/>
            <a:r>
              <a:rPr lang="zh-CN" altLang="en-US" dirty="0"/>
              <a:t>非原始计量仪表数据</a:t>
            </a:r>
            <a:endParaRPr lang="en-US" altLang="zh-CN" dirty="0"/>
          </a:p>
          <a:p>
            <a:pPr lvl="1"/>
            <a:r>
              <a:rPr lang="zh-CN" altLang="en-US" dirty="0"/>
              <a:t>业务数据：统计维度，包含楼层、部门、分项等等</a:t>
            </a:r>
            <a:endParaRPr lang="en-US" altLang="zh-CN" dirty="0"/>
          </a:p>
          <a:p>
            <a:pPr lvl="2"/>
            <a:r>
              <a:rPr lang="zh-CN" altLang="en-US" dirty="0"/>
              <a:t>各统计维度：与相关计量仪表的线性组合关系</a:t>
            </a:r>
            <a:endParaRPr lang="en-US" altLang="zh-CN" dirty="0"/>
          </a:p>
          <a:p>
            <a:r>
              <a:rPr lang="zh-CN" altLang="en-US" dirty="0"/>
              <a:t>流计算（</a:t>
            </a:r>
            <a:r>
              <a:rPr lang="en-US" altLang="zh-CN" dirty="0"/>
              <a:t>Kafka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业务数据预处理</a:t>
            </a:r>
            <a:endParaRPr lang="en-US" altLang="zh-CN" dirty="0"/>
          </a:p>
          <a:p>
            <a:r>
              <a:rPr lang="zh-CN" altLang="en-US"/>
              <a:t>数据库设计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涉及技术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MySQL的基本使用、SQL语句的编写</a:t>
            </a:r>
            <a:endParaRPr lang="zh-CN" altLang="en-US"/>
          </a:p>
          <a:p>
            <a:r>
              <a:rPr lang="zh-CN" altLang="en-US"/>
              <a:t>Spring Boot、MyBatis、</a:t>
            </a:r>
            <a:endParaRPr lang="zh-CN" altLang="en-US"/>
          </a:p>
          <a:p>
            <a:r>
              <a:rPr lang="zh-CN" altLang="en-US"/>
              <a:t>SQL语言编写、Linux基本操作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涉及实训点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库表设计与高效存储</a:t>
            </a:r>
            <a:endParaRPr lang="zh-CN" altLang="en-US"/>
          </a:p>
          <a:p>
            <a:r>
              <a:rPr lang="zh-CN" altLang="en-US"/>
              <a:t>业务分析与基准性能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WPS 演示</Application>
  <PresentationFormat>宽屏</PresentationFormat>
  <Paragraphs>30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Calibri</vt:lpstr>
      <vt:lpstr>Arial Unicode MS</vt:lpstr>
      <vt:lpstr>Office 主题</vt:lpstr>
      <vt:lpstr>第4专题 数据处理</vt:lpstr>
      <vt:lpstr>数据处理</vt:lpstr>
      <vt:lpstr>涉及技术</vt:lpstr>
      <vt:lpstr>涉及实训点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第2专题 可视交互</dc:title>
  <dc:creator>mic</dc:creator>
  <cp:lastModifiedBy>micer</cp:lastModifiedBy>
  <cp:revision>32</cp:revision>
  <dcterms:created xsi:type="dcterms:W3CDTF">2019-11-05T02:16:00Z</dcterms:created>
  <dcterms:modified xsi:type="dcterms:W3CDTF">2019-11-09T13:08:43Z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2052-11.1.0.9145</vt:lpwstr>
  </property>
</Properties>
</file>