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6"/>
  </p:notesMasterIdLst>
  <p:sldIdLst>
    <p:sldId id="256" r:id="rId4"/>
    <p:sldId id="257" r:id="rId5"/>
    <p:sldId id="258" r:id="rId6"/>
    <p:sldId id="263" r:id="rId7"/>
    <p:sldId id="259" r:id="rId8"/>
    <p:sldId id="260" r:id="rId9"/>
    <p:sldId id="261" r:id="rId10"/>
    <p:sldId id="262" r:id="rId11"/>
    <p:sldId id="264" r:id="rId12"/>
    <p:sldId id="266" r:id="rId13"/>
    <p:sldId id="267" r:id="rId14"/>
    <p:sldId id="265" r:id="rId15"/>
  </p:sldIdLst>
  <p:sldSz cx="12192000" cy="6858000"/>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showGuides="1">
      <p:cViewPr varScale="1">
        <p:scale>
          <a:sx n="65" d="100"/>
          <a:sy n="65" d="100"/>
        </p:scale>
        <p:origin x="-1536" y="-114"/>
      </p:cViewPr>
      <p:guideLst>
        <p:guide orient="horz" pos="2160"/>
        <p:guide pos="3840"/>
      </p:guideLst>
    </p:cSldViewPr>
  </p:slideViewPr>
  <p:notesTextViewPr>
    <p:cViewPr>
      <p:scale>
        <a:sx n="100" d="100"/>
        <a:sy n="100" d="100"/>
      </p:scale>
      <p:origin x="0" y="0"/>
    </p:cViewPr>
  </p:notesTextViewPr>
  <p:gridSpacing cx="71999" cy="71999"/>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buFont typeface="Arial" panose="020B0604020202020204" pitchFamily="34" charset="0"/>
              <a:buNone/>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5364" name="Rectangle 4"/>
          <p:cNvSpPr>
            <a:spLocks noGrp="1"/>
          </p:cNvSpPr>
          <p:nvPr>
            <p:ph type="sldImg" idx="2"/>
          </p:nvPr>
        </p:nvSpPr>
        <p:spPr>
          <a:xfrm>
            <a:off x="381000" y="685800"/>
            <a:ext cx="6096000" cy="3429000"/>
          </a:xfrm>
          <a:prstGeom prst="rect">
            <a:avLst/>
          </a:prstGeom>
          <a:noFill/>
          <a:ln w="9525">
            <a:noFill/>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buFont typeface="Arial" panose="020B0604020202020204" pitchFamily="34" charset="0"/>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4" Type="http://schemas.openxmlformats.org/officeDocument/2006/relationships/tags" Target="../tags/tag1.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tx2"/>
        </a:solidFill>
        <a:effectLst/>
      </p:bgPr>
    </p:bg>
    <p:spTree>
      <p:nvGrpSpPr>
        <p:cNvPr id="1" name=""/>
        <p:cNvGrpSpPr/>
        <p:nvPr/>
      </p:nvGrpSpPr>
      <p:grpSpPr>
        <a:xfrm>
          <a:off x="0" y="0"/>
          <a:ext cx="0" cy="0"/>
          <a:chOff x="0" y="0"/>
          <a:chExt cx="0" cy="0"/>
        </a:xfrm>
      </p:grpSpPr>
      <p:pic>
        <p:nvPicPr>
          <p:cNvPr id="3077" name="图片 6"/>
          <p:cNvPicPr>
            <a:picLocks noChangeAspect="1"/>
          </p:cNvPicPr>
          <p:nvPr/>
        </p:nvPicPr>
        <p:blipFill>
          <a:blip r:embed="rId2"/>
          <a:srcRect t="743" r="12552" b="5017"/>
          <a:stretch>
            <a:fillRect/>
          </a:stretch>
        </p:blipFill>
        <p:spPr>
          <a:xfrm>
            <a:off x="8429625" y="1673225"/>
            <a:ext cx="3762375" cy="5184775"/>
          </a:xfrm>
          <a:prstGeom prst="rect">
            <a:avLst/>
          </a:prstGeom>
          <a:noFill/>
          <a:ln w="9525">
            <a:noFill/>
          </a:ln>
        </p:spPr>
      </p:pic>
      <p:pic>
        <p:nvPicPr>
          <p:cNvPr id="3078" name="图片 7"/>
          <p:cNvPicPr>
            <a:picLocks noChangeAspect="1"/>
          </p:cNvPicPr>
          <p:nvPr/>
        </p:nvPicPr>
        <p:blipFill>
          <a:blip r:embed="rId3"/>
          <a:srcRect l="30257" t="21381"/>
          <a:stretch>
            <a:fillRect/>
          </a:stretch>
        </p:blipFill>
        <p:spPr>
          <a:xfrm>
            <a:off x="-41275" y="1216025"/>
            <a:ext cx="2393950" cy="2482850"/>
          </a:xfrm>
          <a:prstGeom prst="rect">
            <a:avLst/>
          </a:prstGeom>
          <a:noFill/>
          <a:ln w="9525">
            <a:noFill/>
          </a:ln>
        </p:spPr>
      </p:pic>
      <p:sp>
        <p:nvSpPr>
          <p:cNvPr id="9" name="PA_椭圆 31"/>
          <p:cNvSpPr/>
          <p:nvPr>
            <p:custDataLst>
              <p:tags r:id="rId4"/>
            </p:custDataLst>
          </p:nvPr>
        </p:nvSpPr>
        <p:spPr>
          <a:xfrm>
            <a:off x="3924300" y="2784475"/>
            <a:ext cx="2212975" cy="22113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dirty="0"/>
          </a:p>
        </p:txBody>
      </p:sp>
      <p:sp>
        <p:nvSpPr>
          <p:cNvPr id="2" name="标题 1"/>
          <p:cNvSpPr>
            <a:spLocks noGrp="1"/>
          </p:cNvSpPr>
          <p:nvPr>
            <p:ph type="ctrTitle" hasCustomPrompt="1"/>
          </p:nvPr>
        </p:nvSpPr>
        <p:spPr>
          <a:xfrm>
            <a:off x="1261745" y="590550"/>
            <a:ext cx="5671185" cy="1910080"/>
          </a:xfrm>
        </p:spPr>
        <p:txBody>
          <a:bodyPr lIns="90000" tIns="46800" rIns="90000" anchor="ctr" anchorCtr="0">
            <a:normAutofit/>
          </a:bodyPr>
          <a:lstStyle>
            <a:lvl1pPr algn="l">
              <a:defRPr sz="3300"/>
            </a:lvl1pPr>
          </a:lstStyle>
          <a:p>
            <a:pPr fontAlgn="auto"/>
            <a:r>
              <a:rPr lang="zh-CN" altLang="en-US" strike="noStrike" noProof="1" dirty="0"/>
              <a:t>单击此处编辑标题</a:t>
            </a:r>
            <a:endParaRPr lang="zh-CN" altLang="en-US" strike="noStrike" noProof="1" dirty="0"/>
          </a:p>
        </p:txBody>
      </p:sp>
      <p:sp>
        <p:nvSpPr>
          <p:cNvPr id="3" name="副标题 2"/>
          <p:cNvSpPr>
            <a:spLocks noGrp="1"/>
          </p:cNvSpPr>
          <p:nvPr>
            <p:ph type="subTitle" idx="1"/>
          </p:nvPr>
        </p:nvSpPr>
        <p:spPr>
          <a:xfrm>
            <a:off x="2505710" y="3697605"/>
            <a:ext cx="6104890" cy="1840230"/>
          </a:xfrm>
        </p:spPr>
        <p:txBody>
          <a:bodyPr>
            <a:normAutofit/>
          </a:bodyPr>
          <a:lstStyle>
            <a:lvl1pPr marL="0" indent="0" algn="l">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dirty="0"/>
              <a:t>单击此处编辑母版副标题样式</a:t>
            </a:r>
            <a:endParaRPr lang="zh-CN" altLang="en-US" strike="noStrike" noProof="1" dirty="0"/>
          </a:p>
        </p:txBody>
      </p:sp>
      <p:sp>
        <p:nvSpPr>
          <p:cNvPr id="4" name="日期占位符 3"/>
          <p:cNvSpPr>
            <a:spLocks noGrp="1"/>
          </p:cNvSpPr>
          <p:nvPr>
            <p:ph type="dt" sz="half" idx="10"/>
          </p:nvPr>
        </p:nvSpPr>
        <p:spPr>
          <a:xfrm>
            <a:off x="879475" y="6350000"/>
            <a:ext cx="2700338" cy="315913"/>
          </a:xfrm>
          <a:prstGeom prst="rect">
            <a:avLst/>
          </a:prstGeom>
        </p:spPr>
        <p:txBody>
          <a:bodyPr vert="horz" lIns="91440" tIns="45720" rIns="91440" bIns="46800" rtlCol="0" anchor="t" anchorCtr="0">
            <a:norm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BAD37B36-1569-4EEB-BFC9-62A5B934CD26}"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a:xfrm>
            <a:off x="4116388" y="6350000"/>
            <a:ext cx="3959225" cy="315913"/>
          </a:xfrm>
          <a:prstGeom prst="rect">
            <a:avLst/>
          </a:prstGeom>
        </p:spPr>
        <p:txBody>
          <a:bodyPr vert="horz" lIns="91440" tIns="45720" rIns="91440" bIns="46800" rtlCol="0" anchor="t" anchorCtr="0">
            <a:norm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a:xfrm>
            <a:off x="8610600" y="6350000"/>
            <a:ext cx="2700338" cy="315913"/>
          </a:xfrm>
          <a:prstGeom prst="rect">
            <a:avLst/>
          </a:prstGeom>
        </p:spPr>
        <p:txBody>
          <a:bodyPr vert="horz" lIns="91440" tIns="45720" rIns="91440" bIns="46800" rtlCol="0" anchor="t" anchorCtr="0">
            <a:normAutofit/>
          </a:bodyPr>
          <a:lstStyle/>
          <a:p>
            <a:pPr algn="r"/>
            <a:fld id="{9A0DB2DC-4C9A-4742-B13C-FB6460FD3503}" type="slidenum">
              <a:rPr lang="zh-CN" altLang="zh-CN" dirty="0"/>
            </a:fld>
            <a:endParaRPr lang="zh-CN" altLang="zh-C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100000">
                                          <p:val>
                                            <p:strVal val="#ppt_x"/>
                                          </p:val>
                                        </p:tav>
                                      </p:tavLst>
                                    </p:anim>
                                    <p:anim calcmode="lin" valueType="num">
                                      <p:cBhvr>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1261110" y="551815"/>
            <a:ext cx="10053955" cy="5614035"/>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2" name="日期占位符 1"/>
          <p:cNvSpPr>
            <a:spLocks noGrp="1"/>
          </p:cNvSpPr>
          <p:nvPr>
            <p:ph type="dt" sz="half" idx="14"/>
          </p:nvPr>
        </p:nvSpPr>
        <p:spPr/>
        <p:txBody>
          <a:bodyPr/>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3" name="页脚占位符 2"/>
          <p:cNvSpPr>
            <a:spLocks noGrp="1"/>
          </p:cNvSpPr>
          <p:nvPr>
            <p:ph type="ftr" sz="quarter" idx="15"/>
          </p:nvPr>
        </p:nvSpPr>
        <p:spPr/>
        <p:txBody>
          <a:bodyPr/>
          <a:p>
            <a:pPr fontAlgn="auto"/>
            <a:endParaRPr lang="zh-CN" altLang="en-US" strike="noStrike" noProof="1" dirty="0"/>
          </a:p>
        </p:txBody>
      </p:sp>
      <p:sp>
        <p:nvSpPr>
          <p:cNvPr id="4" name="灯片编号占位符 3"/>
          <p:cNvSpPr>
            <a:spLocks noGrp="1"/>
          </p:cNvSpPr>
          <p:nvPr>
            <p:ph type="sldNum" sz="quarter" idx="16"/>
          </p:nvPr>
        </p:nvSpPr>
        <p:spPr/>
        <p:txBody>
          <a:bodyPr/>
          <a:p>
            <a:pPr fontAlgn="auto"/>
            <a:fld id="{49AE70B2-8BF9-45C0-BB95-33D1B9D3A854}" type="slidenum">
              <a:rPr lang="zh-CN" altLang="en-US" strike="noStrike" noProof="1" smtClean="0">
                <a:latin typeface="+mn-lt"/>
                <a:ea typeface="+mn-ea"/>
                <a:cs typeface="+mn-cs"/>
              </a:rPr>
            </a:fld>
            <a:endParaRPr lang="zh-CN" altLang="en-US" strike="noStrike" noProof="1"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tx2"/>
        </a:solidFill>
        <a:effectLst/>
      </p:bgPr>
    </p:bg>
    <p:spTree>
      <p:nvGrpSpPr>
        <p:cNvPr id="1" name=""/>
        <p:cNvGrpSpPr/>
        <p:nvPr/>
      </p:nvGrpSpPr>
      <p:grpSpPr>
        <a:xfrm>
          <a:off x="0" y="0"/>
          <a:ext cx="0" cy="0"/>
          <a:chOff x="0" y="0"/>
          <a:chExt cx="0" cy="0"/>
        </a:xfrm>
      </p:grpSpPr>
      <p:pic>
        <p:nvPicPr>
          <p:cNvPr id="5125" name="图片 5"/>
          <p:cNvPicPr>
            <a:picLocks noChangeAspect="1"/>
          </p:cNvPicPr>
          <p:nvPr/>
        </p:nvPicPr>
        <p:blipFill>
          <a:blip r:embed="rId2"/>
          <a:srcRect l="49269"/>
          <a:stretch>
            <a:fillRect/>
          </a:stretch>
        </p:blipFill>
        <p:spPr>
          <a:xfrm>
            <a:off x="0" y="1381125"/>
            <a:ext cx="5662613" cy="4614863"/>
          </a:xfrm>
          <a:prstGeom prst="rect">
            <a:avLst/>
          </a:prstGeom>
          <a:noFill/>
          <a:ln w="9525">
            <a:noFill/>
          </a:ln>
        </p:spPr>
      </p:pic>
      <p:sp>
        <p:nvSpPr>
          <p:cNvPr id="2" name="标题 1"/>
          <p:cNvSpPr>
            <a:spLocks noGrp="1"/>
          </p:cNvSpPr>
          <p:nvPr>
            <p:ph type="title" hasCustomPrompt="1"/>
          </p:nvPr>
        </p:nvSpPr>
        <p:spPr>
          <a:xfrm>
            <a:off x="4038600" y="2240359"/>
            <a:ext cx="7315200" cy="2377281"/>
          </a:xfrm>
        </p:spPr>
        <p:txBody>
          <a:bodyPr anchor="ctr" anchorCtr="0">
            <a:normAutofit/>
          </a:bodyPr>
          <a:lstStyle>
            <a:lvl1pPr algn="r">
              <a:defRPr sz="7200"/>
            </a:lvl1pPr>
          </a:lstStyle>
          <a:p>
            <a:pPr fontAlgn="auto"/>
            <a:r>
              <a:rPr lang="zh-CN" altLang="en-US" strike="noStrike" noProof="1" dirty="0"/>
              <a:t>编辑标题</a:t>
            </a:r>
            <a:endParaRPr lang="zh-CN" altLang="en-US" strike="noStrike" noProof="1" dirty="0"/>
          </a:p>
        </p:txBody>
      </p:sp>
      <p:sp>
        <p:nvSpPr>
          <p:cNvPr id="3" name="日期占位符 2"/>
          <p:cNvSpPr>
            <a:spLocks noGrp="1"/>
          </p:cNvSpPr>
          <p:nvPr>
            <p:ph type="dt" sz="half" idx="10"/>
          </p:nvPr>
        </p:nvSpPr>
        <p:spPr>
          <a:xfrm>
            <a:off x="879475" y="6350000"/>
            <a:ext cx="2700338" cy="315913"/>
          </a:xfrm>
          <a:prstGeom prst="rect">
            <a:avLst/>
          </a:prstGeom>
        </p:spPr>
        <p:txBody>
          <a:bodyPr vert="horz" lIns="91440" tIns="45720" rIns="91440" bIns="46800" rtlCol="0" anchor="t" anchorCtr="0">
            <a:normAutofit/>
          </a:bodyPr>
          <a:lstStyle/>
          <a:p>
            <a:pPr fontAlgn="auto"/>
            <a:fld id="{760FBDFE-C587-4B4C-A407-44438C67B59E}" type="datetimeFigureOut">
              <a:rPr lang="zh-CN" altLang="en-US" strike="noStrike" noProof="1" smtClean="0">
                <a:latin typeface="+mn-lt"/>
                <a:ea typeface="+mn-ea"/>
                <a:cs typeface="+mn-cs"/>
              </a:rPr>
            </a:fld>
            <a:endParaRPr lang="zh-CN" altLang="en-US" strike="noStrike" noProof="1"/>
          </a:p>
        </p:txBody>
      </p:sp>
      <p:sp>
        <p:nvSpPr>
          <p:cNvPr id="4" name="页脚占位符 3"/>
          <p:cNvSpPr>
            <a:spLocks noGrp="1"/>
          </p:cNvSpPr>
          <p:nvPr>
            <p:ph type="ftr" sz="quarter" idx="11"/>
          </p:nvPr>
        </p:nvSpPr>
        <p:spPr>
          <a:xfrm>
            <a:off x="4116388" y="6350000"/>
            <a:ext cx="3959225" cy="315913"/>
          </a:xfrm>
          <a:prstGeom prst="rect">
            <a:avLst/>
          </a:prstGeom>
        </p:spPr>
        <p:txBody>
          <a:bodyPr vert="horz" lIns="91440" tIns="45720" rIns="91440" bIns="46800" rtlCol="0" anchor="t" anchorCtr="0">
            <a:normAutofit/>
          </a:bodyPr>
          <a:lstStyle/>
          <a:p>
            <a:pPr fontAlgn="auto"/>
            <a:endParaRPr lang="zh-CN" altLang="en-US" strike="noStrike" noProof="1"/>
          </a:p>
        </p:txBody>
      </p:sp>
      <p:sp>
        <p:nvSpPr>
          <p:cNvPr id="5" name="灯片编号占位符 4"/>
          <p:cNvSpPr>
            <a:spLocks noGrp="1"/>
          </p:cNvSpPr>
          <p:nvPr>
            <p:ph type="sldNum" sz="quarter" idx="12"/>
          </p:nvPr>
        </p:nvSpPr>
        <p:spPr>
          <a:xfrm>
            <a:off x="8610600" y="6350000"/>
            <a:ext cx="2700338" cy="315913"/>
          </a:xfrm>
          <a:prstGeom prst="rect">
            <a:avLst/>
          </a:prstGeom>
        </p:spPr>
        <p:txBody>
          <a:bodyPr vert="horz" lIns="91440" tIns="45720" rIns="91440" bIns="46800" rtlCol="0" anchor="t" anchorCtr="0">
            <a:normAutofit/>
          </a:bodyPr>
          <a:lstStyle/>
          <a:p>
            <a:pPr fontAlgn="auto"/>
            <a:fld id="{49AE70B2-8BF9-45C0-BB95-33D1B9D3A854}" type="slidenum">
              <a:rPr lang="zh-CN" altLang="en-US" strike="noStrike" noProof="1" smtClean="0">
                <a:latin typeface="+mn-lt"/>
                <a:ea typeface="+mn-ea"/>
                <a:cs typeface="+mn-cs"/>
              </a:rPr>
            </a:fld>
            <a:endParaRPr lang="zh-CN" altLang="en-US" strike="noStrike" noProof="1"/>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854199"/>
            <a:ext cx="9144000" cy="1655763"/>
          </a:xfrm>
        </p:spPr>
        <p:txBody>
          <a:bodyPr anchor="b">
            <a:normAutofit/>
          </a:bodyPr>
          <a:lstStyle>
            <a:lvl1pPr algn="ctr">
              <a:defRPr sz="5400" b="0"/>
            </a:lvl1pPr>
          </a:lstStyle>
          <a:p>
            <a:pPr fontAlgn="auto"/>
            <a:r>
              <a:rPr lang="zh-CN" altLang="en-US" strike="noStrike" noProof="1" dirty="0"/>
              <a:t>单击此处编辑标题</a:t>
            </a:r>
            <a:endParaRPr lang="zh-CN" altLang="en-US" strike="noStrike" noProof="1" dirty="0"/>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auto"/>
            <a:r>
              <a:rPr lang="zh-CN" altLang="en-US" strike="noStrike" noProof="1" dirty="0"/>
              <a:t>单击此处编辑母版副标题样式</a:t>
            </a:r>
            <a:endParaRPr lang="zh-CN" altLang="en-US" strike="noStrike" noProof="1" dirty="0"/>
          </a:p>
        </p:txBody>
      </p:sp>
      <p:sp>
        <p:nvSpPr>
          <p:cNvPr id="4" name="日期占位符 3"/>
          <p:cNvSpPr>
            <a:spLocks noGrp="1"/>
          </p:cNvSpPr>
          <p:nvPr>
            <p:ph type="dt" sz="half" idx="10"/>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idx="1"/>
          </p:nvPr>
        </p:nvSpPr>
        <p:spPr/>
        <p:txBody>
          <a:bodyPr/>
          <a:lstStyle>
            <a:lvl1pPr>
              <a:defRPr sz="1800"/>
            </a:lvl1pPr>
            <a:lvl2pPr>
              <a:defRPr sz="1500"/>
            </a:lvl2pPr>
            <a:lvl3pPr>
              <a:defRPr sz="1350"/>
            </a:lvl3pPr>
            <a:lvl4pPr>
              <a:defRPr sz="1350"/>
            </a:lvl4pPr>
            <a:lvl5pPr>
              <a:defRPr sz="1350"/>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5" name="标题 4"/>
          <p:cNvSpPr>
            <a:spLocks noGrp="1"/>
          </p:cNvSpPr>
          <p:nvPr>
            <p:ph type="title" hasCustomPrompt="1"/>
          </p:nvPr>
        </p:nvSpPr>
        <p:spPr>
          <a:xfrm>
            <a:off x="838200" y="2187443"/>
            <a:ext cx="10515600" cy="2483115"/>
          </a:xfrm>
        </p:spPr>
        <p:txBody>
          <a:bodyPr>
            <a:normAutofit/>
          </a:bodyPr>
          <a:lstStyle>
            <a:lvl1pPr algn="ctr">
              <a:defRPr sz="4500" b="0"/>
            </a:lvl1pPr>
          </a:lstStyle>
          <a:p>
            <a:pPr fontAlgn="auto"/>
            <a:r>
              <a:rPr lang="zh-CN" altLang="en-US" strike="noStrike" noProof="1" dirty="0"/>
              <a:t>单击此处编辑标题</a:t>
            </a:r>
            <a:endParaRPr lang="zh-CN" altLang="en-US" strike="noStrike" noProof="1" dirty="0"/>
          </a:p>
        </p:txBody>
      </p:sp>
      <p:sp>
        <p:nvSpPr>
          <p:cNvPr id="2" name="日期占位符 1"/>
          <p:cNvSpPr>
            <a:spLocks noGrp="1"/>
          </p:cNvSpPr>
          <p:nvPr>
            <p:ph type="dt" sz="half" idx="10"/>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3" name="页脚占位符 2"/>
          <p:cNvSpPr>
            <a:spLocks noGrp="1"/>
          </p:cNvSpPr>
          <p:nvPr>
            <p:ph type="ftr" sz="quarter" idx="11"/>
          </p:nvPr>
        </p:nvSpPr>
        <p:spPr/>
        <p:txBody>
          <a:bodyPr/>
          <a:p>
            <a:pPr fontAlgn="auto"/>
            <a:endParaRPr lang="zh-CN" altLang="en-US" strike="noStrike" noProof="1"/>
          </a:p>
        </p:txBody>
      </p:sp>
      <p:sp>
        <p:nvSpPr>
          <p:cNvPr id="4" name="灯片编号占位符 3"/>
          <p:cNvSpPr>
            <a:spLocks noGrp="1"/>
          </p:cNvSpPr>
          <p:nvPr>
            <p:ph type="sldNum" sz="quarter" idx="12"/>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内容占位符 3"/>
          <p:cNvSpPr>
            <a:spLocks noGrp="1"/>
          </p:cNvSpPr>
          <p:nvPr>
            <p:ph sz="half" idx="2"/>
          </p:nvPr>
        </p:nvSpPr>
        <p:spPr>
          <a:xfrm>
            <a:off x="6172200" y="1825625"/>
            <a:ext cx="5181600" cy="4351338"/>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6" name="页脚占位符 5"/>
          <p:cNvSpPr>
            <a:spLocks noGrp="1"/>
          </p:cNvSpPr>
          <p:nvPr>
            <p:ph type="ftr" sz="quarter" idx="11"/>
          </p:nvPr>
        </p:nvSpPr>
        <p:spPr/>
        <p:txBody>
          <a:bodyPr/>
          <a:p>
            <a:pPr fontAlgn="auto"/>
            <a:endParaRPr lang="zh-CN" altLang="en-US" strike="noStrike" noProof="1"/>
          </a:p>
        </p:txBody>
      </p:sp>
      <p:sp>
        <p:nvSpPr>
          <p:cNvPr id="7" name="灯片编号占位符 6"/>
          <p:cNvSpPr>
            <a:spLocks noGrp="1"/>
          </p:cNvSpPr>
          <p:nvPr>
            <p:ph type="sldNum" sz="quarter" idx="12"/>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pPr fontAlgn="auto"/>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9788" y="1744961"/>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4" name="内容占位符 3"/>
          <p:cNvSpPr>
            <a:spLocks noGrp="1"/>
          </p:cNvSpPr>
          <p:nvPr>
            <p:ph sz="half" idx="2"/>
          </p:nvPr>
        </p:nvSpPr>
        <p:spPr>
          <a:xfrm>
            <a:off x="839788" y="2615609"/>
            <a:ext cx="5157787" cy="3574054"/>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6" name="内容占位符 5"/>
          <p:cNvSpPr>
            <a:spLocks noGrp="1"/>
          </p:cNvSpPr>
          <p:nvPr>
            <p:ph sz="quarter" idx="4"/>
          </p:nvPr>
        </p:nvSpPr>
        <p:spPr>
          <a:xfrm>
            <a:off x="6172200" y="2615609"/>
            <a:ext cx="5183188" cy="3574054"/>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7" name="日期占位符 6"/>
          <p:cNvSpPr>
            <a:spLocks noGrp="1"/>
          </p:cNvSpPr>
          <p:nvPr>
            <p:ph type="dt" sz="half" idx="10"/>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8" name="页脚占位符 7"/>
          <p:cNvSpPr>
            <a:spLocks noGrp="1"/>
          </p:cNvSpPr>
          <p:nvPr>
            <p:ph type="ftr" sz="quarter" idx="11"/>
          </p:nvPr>
        </p:nvSpPr>
        <p:spPr/>
        <p:txBody>
          <a:bodyPr/>
          <a:p>
            <a:pPr fontAlgn="auto"/>
            <a:endParaRPr lang="zh-CN" altLang="en-US" strike="noStrike" noProof="1"/>
          </a:p>
        </p:txBody>
      </p:sp>
      <p:sp>
        <p:nvSpPr>
          <p:cNvPr id="9" name="灯片编号占位符 8"/>
          <p:cNvSpPr>
            <a:spLocks noGrp="1"/>
          </p:cNvSpPr>
          <p:nvPr>
            <p:ph type="sldNum" sz="quarter" idx="12"/>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238500" y="2159000"/>
            <a:ext cx="5715000" cy="1382450"/>
          </a:xfrm>
        </p:spPr>
        <p:txBody>
          <a:bodyPr anchor="b" anchorCtr="0">
            <a:normAutofit/>
          </a:bodyPr>
          <a:lstStyle>
            <a:lvl1pPr algn="ctr">
              <a:defRPr sz="6000" b="0">
                <a:solidFill>
                  <a:schemeClr val="tx1"/>
                </a:solidFill>
              </a:defRPr>
            </a:lvl1pPr>
          </a:lstStyle>
          <a:p>
            <a:pPr fontAlgn="auto"/>
            <a:r>
              <a:rPr lang="zh-CN" altLang="en-US" strike="noStrike" noProof="1" dirty="0"/>
              <a:t>编辑标题</a:t>
            </a:r>
            <a:endParaRPr lang="zh-CN" altLang="en-US" strike="noStrike" noProof="1" dirty="0"/>
          </a:p>
        </p:txBody>
      </p:sp>
      <p:sp>
        <p:nvSpPr>
          <p:cNvPr id="37" name="内容占位符 36"/>
          <p:cNvSpPr>
            <a:spLocks noGrp="1"/>
          </p:cNvSpPr>
          <p:nvPr>
            <p:ph sz="quarter" idx="13" hasCustomPrompt="1"/>
          </p:nvPr>
        </p:nvSpPr>
        <p:spPr>
          <a:xfrm>
            <a:off x="3238500" y="3733201"/>
            <a:ext cx="5715000" cy="1185937"/>
          </a:xfrm>
        </p:spPr>
        <p:txBody>
          <a:bodyPr>
            <a:normAutofit/>
          </a:bodyPr>
          <a:lstStyle>
            <a:lvl1pPr marL="0" indent="0" algn="ctr">
              <a:buNone/>
              <a:defRPr sz="2400">
                <a:solidFill>
                  <a:schemeClr val="tx1"/>
                </a:solidFill>
              </a:defRPr>
            </a:lvl1pPr>
          </a:lstStyle>
          <a:p>
            <a:pPr lvl="0" fontAlgn="auto"/>
            <a:r>
              <a:rPr lang="zh-CN" altLang="en-US" strike="noStrike" noProof="1" dirty="0"/>
              <a:t>编辑文本</a:t>
            </a:r>
            <a:endParaRPr lang="zh-CN" altLang="en-US" strike="noStrike" noProof="1" dirty="0"/>
          </a:p>
        </p:txBody>
      </p:sp>
      <p:sp>
        <p:nvSpPr>
          <p:cNvPr id="3" name="日期占位符 2"/>
          <p:cNvSpPr>
            <a:spLocks noGrp="1"/>
          </p:cNvSpPr>
          <p:nvPr>
            <p:ph type="dt" sz="half" idx="14"/>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4" name="页脚占位符 3"/>
          <p:cNvSpPr>
            <a:spLocks noGrp="1"/>
          </p:cNvSpPr>
          <p:nvPr>
            <p:ph type="ftr" sz="quarter" idx="15"/>
          </p:nvPr>
        </p:nvSpPr>
        <p:spPr/>
        <p:txBody>
          <a:bodyPr/>
          <a:p>
            <a:pPr fontAlgn="auto"/>
            <a:endParaRPr lang="zh-CN" altLang="en-US" strike="noStrike" noProof="1"/>
          </a:p>
        </p:txBody>
      </p:sp>
      <p:sp>
        <p:nvSpPr>
          <p:cNvPr id="5" name="灯片编号占位符 4"/>
          <p:cNvSpPr>
            <a:spLocks noGrp="1"/>
          </p:cNvSpPr>
          <p:nvPr>
            <p:ph type="sldNum" sz="quarter" idx="16"/>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3" name="页脚占位符 2"/>
          <p:cNvSpPr>
            <a:spLocks noGrp="1"/>
          </p:cNvSpPr>
          <p:nvPr>
            <p:ph type="ftr" sz="quarter" idx="11"/>
          </p:nvPr>
        </p:nvSpPr>
        <p:spPr/>
        <p:txBody>
          <a:bodyPr/>
          <a:p>
            <a:pPr fontAlgn="auto"/>
            <a:endParaRPr lang="zh-CN" altLang="en-US" strike="noStrike" noProof="1"/>
          </a:p>
        </p:txBody>
      </p:sp>
      <p:sp>
        <p:nvSpPr>
          <p:cNvPr id="4" name="灯片编号占位符 3"/>
          <p:cNvSpPr>
            <a:spLocks noGrp="1"/>
          </p:cNvSpPr>
          <p:nvPr>
            <p:ph type="sldNum" sz="quarter" idx="12"/>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948180" y="713740"/>
            <a:ext cx="3571875" cy="1428115"/>
          </a:xfrm>
        </p:spPr>
        <p:txBody>
          <a:bodyPr anchor="t" anchorCtr="0">
            <a:normAutofit/>
          </a:bodyPr>
          <a:lstStyle>
            <a:lvl1pPr>
              <a:defRPr sz="2700"/>
            </a:lvl1pPr>
          </a:lstStyle>
          <a:p>
            <a:pPr fontAlgn="auto"/>
            <a:r>
              <a:rPr lang="zh-CN" altLang="en-US" strike="noStrike" noProof="1" dirty="0"/>
              <a:t>单击此处编辑标题</a:t>
            </a:r>
            <a:endParaRPr lang="zh-CN" altLang="en-US" strike="noStrike" noProof="1"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auto"/>
            <a:endParaRPr lang="zh-CN" altLang="en-US" strike="noStrike" noProof="1"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auto"/>
            <a:r>
              <a:rPr lang="zh-CN" altLang="en-US" strike="noStrike" noProof="1" dirty="0"/>
              <a:t>单击此处编辑母版文本样式</a:t>
            </a:r>
            <a:endParaRPr lang="zh-CN" altLang="en-US" strike="noStrike" noProof="1" dirty="0"/>
          </a:p>
        </p:txBody>
      </p:sp>
      <p:sp>
        <p:nvSpPr>
          <p:cNvPr id="5" name="日期占位符 4"/>
          <p:cNvSpPr>
            <a:spLocks noGrp="1"/>
          </p:cNvSpPr>
          <p:nvPr>
            <p:ph type="dt" sz="half" idx="10"/>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6" name="页脚占位符 5"/>
          <p:cNvSpPr>
            <a:spLocks noGrp="1"/>
          </p:cNvSpPr>
          <p:nvPr>
            <p:ph type="ftr" sz="quarter" idx="11"/>
          </p:nvPr>
        </p:nvSpPr>
        <p:spPr/>
        <p:txBody>
          <a:bodyPr/>
          <a:p>
            <a:pPr fontAlgn="auto"/>
            <a:endParaRPr lang="zh-CN" altLang="en-US" strike="noStrike" noProof="1"/>
          </a:p>
        </p:txBody>
      </p:sp>
      <p:sp>
        <p:nvSpPr>
          <p:cNvPr id="7" name="灯片编号占位符 6"/>
          <p:cNvSpPr>
            <a:spLocks noGrp="1"/>
          </p:cNvSpPr>
          <p:nvPr>
            <p:ph type="sldNum" sz="quarter" idx="12"/>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254125" y="334645"/>
            <a:ext cx="10062210" cy="1367790"/>
          </a:xfrm>
        </p:spPr>
        <p:txBody>
          <a:bodyPr anchor="ctr" anchorCtr="0">
            <a:normAutofit/>
          </a:bodyPr>
          <a:lstStyle>
            <a:lvl1pPr>
              <a:defRPr sz="3000"/>
            </a:lvl1p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idx="1"/>
          </p:nvPr>
        </p:nvSpPr>
        <p:spPr>
          <a:xfrm>
            <a:off x="876000" y="1852295"/>
            <a:ext cx="10440000" cy="4320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CF19AA-73DC-4E63-9D17-099D9F88CFC3}"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3300"/>
            </a:lvl1pPr>
          </a:lstStyle>
          <a:p>
            <a:pPr fontAlgn="auto"/>
            <a:r>
              <a:rPr lang="zh-CN" altLang="en-US" strike="noStrike" noProof="1" dirty="0"/>
              <a:t>单击此处编辑标题</a:t>
            </a:r>
            <a:endParaRPr lang="zh-CN" altLang="en-US" strike="noStrike" noProof="1" dirty="0"/>
          </a:p>
        </p:txBody>
      </p:sp>
      <p:sp>
        <p:nvSpPr>
          <p:cNvPr id="3" name="竖排文字占位符 2"/>
          <p:cNvSpPr>
            <a:spLocks noGrp="1"/>
          </p:cNvSpPr>
          <p:nvPr>
            <p:ph type="body" orient="vert" idx="1"/>
          </p:nvPr>
        </p:nvSpPr>
        <p:spPr>
          <a:xfrm>
            <a:off x="838199" y="365125"/>
            <a:ext cx="9446443" cy="5811838"/>
          </a:xfrm>
        </p:spPr>
        <p:txBody>
          <a:bodyPr vert="eaVert"/>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5" name="页脚占位符 4"/>
          <p:cNvSpPr>
            <a:spLocks noGrp="1"/>
          </p:cNvSpPr>
          <p:nvPr>
            <p:ph type="ftr" sz="quarter" idx="11"/>
          </p:nvPr>
        </p:nvSpPr>
        <p:spPr/>
        <p:txBody>
          <a:bodyPr/>
          <a:p>
            <a:pPr fontAlgn="auto"/>
            <a:endParaRPr lang="zh-CN" altLang="en-US" strike="noStrike" noProof="1"/>
          </a:p>
        </p:txBody>
      </p:sp>
      <p:sp>
        <p:nvSpPr>
          <p:cNvPr id="6" name="灯片编号占位符 5"/>
          <p:cNvSpPr>
            <a:spLocks noGrp="1"/>
          </p:cNvSpPr>
          <p:nvPr>
            <p:ph type="sldNum" sz="quarter" idx="12"/>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1887855" y="783590"/>
            <a:ext cx="9465945" cy="5327015"/>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2" name="日期占位符 1"/>
          <p:cNvSpPr>
            <a:spLocks noGrp="1"/>
          </p:cNvSpPr>
          <p:nvPr>
            <p:ph type="dt" sz="half" idx="14"/>
          </p:nvPr>
        </p:nvSpPr>
        <p:spPr/>
        <p:txBody>
          <a:bodyPr/>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3" name="页脚占位符 2"/>
          <p:cNvSpPr>
            <a:spLocks noGrp="1"/>
          </p:cNvSpPr>
          <p:nvPr>
            <p:ph type="ftr" sz="quarter" idx="15"/>
          </p:nvPr>
        </p:nvSpPr>
        <p:spPr/>
        <p:txBody>
          <a:bodyPr/>
          <a:p>
            <a:pPr fontAlgn="auto"/>
            <a:endParaRPr lang="zh-CN" altLang="en-US" strike="noStrike" noProof="1"/>
          </a:p>
        </p:txBody>
      </p:sp>
      <p:sp>
        <p:nvSpPr>
          <p:cNvPr id="4" name="灯片编号占位符 3"/>
          <p:cNvSpPr>
            <a:spLocks noGrp="1"/>
          </p:cNvSpPr>
          <p:nvPr>
            <p:ph type="sldNum" sz="quarter" idx="16"/>
          </p:nvPr>
        </p:nvSpPr>
        <p:spPr/>
        <p:txBody>
          <a:bodyPr/>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tx2"/>
        </a:solidFill>
        <a:effectLst/>
      </p:bgPr>
    </p:bg>
    <p:spTree>
      <p:nvGrpSpPr>
        <p:cNvPr id="1" name=""/>
        <p:cNvGrpSpPr/>
        <p:nvPr/>
      </p:nvGrpSpPr>
      <p:grpSpPr>
        <a:xfrm>
          <a:off x="0" y="0"/>
          <a:ext cx="0" cy="0"/>
          <a:chOff x="0" y="0"/>
          <a:chExt cx="0" cy="0"/>
        </a:xfrm>
      </p:grpSpPr>
      <p:sp>
        <p:nvSpPr>
          <p:cNvPr id="7" name="任意多边形 18"/>
          <p:cNvSpPr/>
          <p:nvPr/>
        </p:nvSpPr>
        <p:spPr>
          <a:xfrm flipV="1">
            <a:off x="0" y="1220788"/>
            <a:ext cx="1363663" cy="1939925"/>
          </a:xfrm>
          <a:custGeom>
            <a:avLst/>
            <a:gdLst>
              <a:gd name="connsiteX0" fmla="*/ 682172 w 1364344"/>
              <a:gd name="connsiteY0" fmla="*/ 0 h 2224314"/>
              <a:gd name="connsiteX1" fmla="*/ 1364344 w 1364344"/>
              <a:gd name="connsiteY1" fmla="*/ 682172 h 2224314"/>
              <a:gd name="connsiteX2" fmla="*/ 1364344 w 1364344"/>
              <a:gd name="connsiteY2" fmla="*/ 2224314 h 2224314"/>
              <a:gd name="connsiteX3" fmla="*/ 0 w 1364344"/>
              <a:gd name="connsiteY3" fmla="*/ 2224314 h 2224314"/>
              <a:gd name="connsiteX4" fmla="*/ 0 w 1364344"/>
              <a:gd name="connsiteY4" fmla="*/ 682172 h 2224314"/>
              <a:gd name="connsiteX5" fmla="*/ 682172 w 1364344"/>
              <a:gd name="connsiteY5" fmla="*/ 0 h 222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2224314">
                <a:moveTo>
                  <a:pt x="682172" y="0"/>
                </a:moveTo>
                <a:cubicBezTo>
                  <a:pt x="1058925" y="0"/>
                  <a:pt x="1364344" y="305419"/>
                  <a:pt x="1364344" y="682172"/>
                </a:cubicBezTo>
                <a:lnTo>
                  <a:pt x="1364344" y="2224314"/>
                </a:lnTo>
                <a:lnTo>
                  <a:pt x="0" y="2224314"/>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dirty="0"/>
          </a:p>
        </p:txBody>
      </p:sp>
      <p:sp>
        <p:nvSpPr>
          <p:cNvPr id="8" name="任意多边形 20"/>
          <p:cNvSpPr/>
          <p:nvPr/>
        </p:nvSpPr>
        <p:spPr>
          <a:xfrm flipV="1">
            <a:off x="1363663" y="-1587"/>
            <a:ext cx="1357313" cy="1462088"/>
          </a:xfrm>
          <a:custGeom>
            <a:avLst/>
            <a:gdLst>
              <a:gd name="connsiteX0" fmla="*/ 682172 w 1364344"/>
              <a:gd name="connsiteY0" fmla="*/ 0 h 1742167"/>
              <a:gd name="connsiteX1" fmla="*/ 1364344 w 1364344"/>
              <a:gd name="connsiteY1" fmla="*/ 682172 h 1742167"/>
              <a:gd name="connsiteX2" fmla="*/ 1364344 w 1364344"/>
              <a:gd name="connsiteY2" fmla="*/ 1742167 h 1742167"/>
              <a:gd name="connsiteX3" fmla="*/ 0 w 1364344"/>
              <a:gd name="connsiteY3" fmla="*/ 1742167 h 1742167"/>
              <a:gd name="connsiteX4" fmla="*/ 0 w 1364344"/>
              <a:gd name="connsiteY4" fmla="*/ 682172 h 1742167"/>
              <a:gd name="connsiteX5" fmla="*/ 682172 w 1364344"/>
              <a:gd name="connsiteY5" fmla="*/ 0 h 174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742167">
                <a:moveTo>
                  <a:pt x="682172" y="0"/>
                </a:moveTo>
                <a:cubicBezTo>
                  <a:pt x="1058925" y="0"/>
                  <a:pt x="1364344" y="305419"/>
                  <a:pt x="1364344" y="682172"/>
                </a:cubicBezTo>
                <a:lnTo>
                  <a:pt x="1364344" y="1742167"/>
                </a:lnTo>
                <a:lnTo>
                  <a:pt x="0" y="1742167"/>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sp>
        <p:nvSpPr>
          <p:cNvPr id="9" name="任意多边形 25"/>
          <p:cNvSpPr/>
          <p:nvPr/>
        </p:nvSpPr>
        <p:spPr>
          <a:xfrm flipV="1">
            <a:off x="4092575" y="-1587"/>
            <a:ext cx="1365250" cy="2228850"/>
          </a:xfrm>
          <a:custGeom>
            <a:avLst/>
            <a:gdLst>
              <a:gd name="connsiteX0" fmla="*/ 682172 w 1364345"/>
              <a:gd name="connsiteY0" fmla="*/ 0 h 1988910"/>
              <a:gd name="connsiteX1" fmla="*/ 1364345 w 1364345"/>
              <a:gd name="connsiteY1" fmla="*/ 682172 h 1988910"/>
              <a:gd name="connsiteX2" fmla="*/ 1364344 w 1364345"/>
              <a:gd name="connsiteY2" fmla="*/ 1988910 h 1988910"/>
              <a:gd name="connsiteX3" fmla="*/ 0 w 1364345"/>
              <a:gd name="connsiteY3" fmla="*/ 1988910 h 1988910"/>
              <a:gd name="connsiteX4" fmla="*/ 0 w 1364345"/>
              <a:gd name="connsiteY4" fmla="*/ 682172 h 1988910"/>
              <a:gd name="connsiteX5" fmla="*/ 682172 w 1364345"/>
              <a:gd name="connsiteY5" fmla="*/ 0 h 1988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5" h="1988910">
                <a:moveTo>
                  <a:pt x="682172" y="0"/>
                </a:moveTo>
                <a:cubicBezTo>
                  <a:pt x="1058925" y="0"/>
                  <a:pt x="1364345" y="305419"/>
                  <a:pt x="1364345" y="682172"/>
                </a:cubicBezTo>
                <a:lnTo>
                  <a:pt x="1364344" y="1988910"/>
                </a:lnTo>
                <a:lnTo>
                  <a:pt x="0" y="1988910"/>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sp>
        <p:nvSpPr>
          <p:cNvPr id="10" name="任意多边形 27"/>
          <p:cNvSpPr/>
          <p:nvPr/>
        </p:nvSpPr>
        <p:spPr>
          <a:xfrm flipV="1">
            <a:off x="5457825" y="0"/>
            <a:ext cx="1363663" cy="1568450"/>
          </a:xfrm>
          <a:custGeom>
            <a:avLst/>
            <a:gdLst>
              <a:gd name="connsiteX0" fmla="*/ 682171 w 1364343"/>
              <a:gd name="connsiteY0" fmla="*/ 0 h 1680482"/>
              <a:gd name="connsiteX1" fmla="*/ 1364343 w 1364343"/>
              <a:gd name="connsiteY1" fmla="*/ 682172 h 1680482"/>
              <a:gd name="connsiteX2" fmla="*/ 1364343 w 1364343"/>
              <a:gd name="connsiteY2" fmla="*/ 1680482 h 1680482"/>
              <a:gd name="connsiteX3" fmla="*/ 0 w 1364343"/>
              <a:gd name="connsiteY3" fmla="*/ 1680482 h 1680482"/>
              <a:gd name="connsiteX4" fmla="*/ 0 w 1364343"/>
              <a:gd name="connsiteY4" fmla="*/ 682172 h 1680482"/>
              <a:gd name="connsiteX5" fmla="*/ 682171 w 1364343"/>
              <a:gd name="connsiteY5" fmla="*/ 0 h 168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3" h="1680482">
                <a:moveTo>
                  <a:pt x="682171" y="0"/>
                </a:moveTo>
                <a:cubicBezTo>
                  <a:pt x="1058924" y="0"/>
                  <a:pt x="1364343" y="305419"/>
                  <a:pt x="1364343" y="682172"/>
                </a:cubicBezTo>
                <a:lnTo>
                  <a:pt x="1364343" y="1680482"/>
                </a:lnTo>
                <a:lnTo>
                  <a:pt x="0" y="1680482"/>
                </a:lnTo>
                <a:lnTo>
                  <a:pt x="0" y="682172"/>
                </a:lnTo>
                <a:cubicBezTo>
                  <a:pt x="0" y="305419"/>
                  <a:pt x="305418" y="0"/>
                  <a:pt x="68217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sp>
        <p:nvSpPr>
          <p:cNvPr id="11" name="任意多边形 29"/>
          <p:cNvSpPr/>
          <p:nvPr/>
        </p:nvSpPr>
        <p:spPr>
          <a:xfrm flipV="1">
            <a:off x="6821488" y="-1587"/>
            <a:ext cx="1365250" cy="2228850"/>
          </a:xfrm>
          <a:custGeom>
            <a:avLst/>
            <a:gdLst>
              <a:gd name="connsiteX0" fmla="*/ 682172 w 1364344"/>
              <a:gd name="connsiteY0" fmla="*/ 0 h 1742167"/>
              <a:gd name="connsiteX1" fmla="*/ 1364344 w 1364344"/>
              <a:gd name="connsiteY1" fmla="*/ 682172 h 1742167"/>
              <a:gd name="connsiteX2" fmla="*/ 1364344 w 1364344"/>
              <a:gd name="connsiteY2" fmla="*/ 1742167 h 1742167"/>
              <a:gd name="connsiteX3" fmla="*/ 0 w 1364344"/>
              <a:gd name="connsiteY3" fmla="*/ 1742167 h 1742167"/>
              <a:gd name="connsiteX4" fmla="*/ 0 w 1364344"/>
              <a:gd name="connsiteY4" fmla="*/ 682172 h 1742167"/>
              <a:gd name="connsiteX5" fmla="*/ 682172 w 1364344"/>
              <a:gd name="connsiteY5" fmla="*/ 0 h 174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742167">
                <a:moveTo>
                  <a:pt x="682172" y="0"/>
                </a:moveTo>
                <a:cubicBezTo>
                  <a:pt x="1058925" y="0"/>
                  <a:pt x="1364344" y="305419"/>
                  <a:pt x="1364344" y="682172"/>
                </a:cubicBezTo>
                <a:lnTo>
                  <a:pt x="1364344" y="1742167"/>
                </a:lnTo>
                <a:lnTo>
                  <a:pt x="0" y="1742167"/>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sp>
        <p:nvSpPr>
          <p:cNvPr id="12" name="任意多边形 31"/>
          <p:cNvSpPr/>
          <p:nvPr/>
        </p:nvSpPr>
        <p:spPr>
          <a:xfrm flipV="1">
            <a:off x="8186738" y="-1587"/>
            <a:ext cx="1363663" cy="1939925"/>
          </a:xfrm>
          <a:custGeom>
            <a:avLst/>
            <a:gdLst>
              <a:gd name="connsiteX0" fmla="*/ 682172 w 1364344"/>
              <a:gd name="connsiteY0" fmla="*/ 0 h 2424338"/>
              <a:gd name="connsiteX1" fmla="*/ 1364344 w 1364344"/>
              <a:gd name="connsiteY1" fmla="*/ 682172 h 2424338"/>
              <a:gd name="connsiteX2" fmla="*/ 1364343 w 1364344"/>
              <a:gd name="connsiteY2" fmla="*/ 2424338 h 2424338"/>
              <a:gd name="connsiteX3" fmla="*/ 0 w 1364344"/>
              <a:gd name="connsiteY3" fmla="*/ 2424338 h 2424338"/>
              <a:gd name="connsiteX4" fmla="*/ 0 w 1364344"/>
              <a:gd name="connsiteY4" fmla="*/ 682172 h 2424338"/>
              <a:gd name="connsiteX5" fmla="*/ 682172 w 1364344"/>
              <a:gd name="connsiteY5" fmla="*/ 0 h 242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2424338">
                <a:moveTo>
                  <a:pt x="682172" y="0"/>
                </a:moveTo>
                <a:cubicBezTo>
                  <a:pt x="1058925" y="0"/>
                  <a:pt x="1364344" y="305419"/>
                  <a:pt x="1364344" y="682172"/>
                </a:cubicBezTo>
                <a:lnTo>
                  <a:pt x="1364343" y="2424338"/>
                </a:lnTo>
                <a:lnTo>
                  <a:pt x="0" y="2424338"/>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sp>
        <p:nvSpPr>
          <p:cNvPr id="13" name="任意多边形 33"/>
          <p:cNvSpPr/>
          <p:nvPr/>
        </p:nvSpPr>
        <p:spPr>
          <a:xfrm flipV="1">
            <a:off x="9566275" y="1460500"/>
            <a:ext cx="1363663" cy="1462088"/>
          </a:xfrm>
          <a:custGeom>
            <a:avLst/>
            <a:gdLst>
              <a:gd name="connsiteX0" fmla="*/ 682172 w 1364344"/>
              <a:gd name="connsiteY0" fmla="*/ 0 h 1762577"/>
              <a:gd name="connsiteX1" fmla="*/ 1364344 w 1364344"/>
              <a:gd name="connsiteY1" fmla="*/ 682172 h 1762577"/>
              <a:gd name="connsiteX2" fmla="*/ 1364343 w 1364344"/>
              <a:gd name="connsiteY2" fmla="*/ 1762577 h 1762577"/>
              <a:gd name="connsiteX3" fmla="*/ 0 w 1364344"/>
              <a:gd name="connsiteY3" fmla="*/ 1762577 h 1762577"/>
              <a:gd name="connsiteX4" fmla="*/ 0 w 1364344"/>
              <a:gd name="connsiteY4" fmla="*/ 682172 h 1762577"/>
              <a:gd name="connsiteX5" fmla="*/ 682172 w 1364344"/>
              <a:gd name="connsiteY5" fmla="*/ 0 h 17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762577">
                <a:moveTo>
                  <a:pt x="682172" y="0"/>
                </a:moveTo>
                <a:cubicBezTo>
                  <a:pt x="1058925" y="0"/>
                  <a:pt x="1364344" y="305419"/>
                  <a:pt x="1364344" y="682172"/>
                </a:cubicBezTo>
                <a:lnTo>
                  <a:pt x="1364343" y="1762577"/>
                </a:lnTo>
                <a:lnTo>
                  <a:pt x="0" y="1762577"/>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sp>
        <p:nvSpPr>
          <p:cNvPr id="14" name="任意多边形 35"/>
          <p:cNvSpPr/>
          <p:nvPr/>
        </p:nvSpPr>
        <p:spPr>
          <a:xfrm flipV="1">
            <a:off x="10929938" y="1460500"/>
            <a:ext cx="1277938" cy="1931988"/>
          </a:xfrm>
          <a:custGeom>
            <a:avLst/>
            <a:gdLst>
              <a:gd name="connsiteX0" fmla="*/ 682172 w 1364344"/>
              <a:gd name="connsiteY0" fmla="*/ 0 h 1900916"/>
              <a:gd name="connsiteX1" fmla="*/ 1364344 w 1364344"/>
              <a:gd name="connsiteY1" fmla="*/ 682172 h 1900916"/>
              <a:gd name="connsiteX2" fmla="*/ 1364344 w 1364344"/>
              <a:gd name="connsiteY2" fmla="*/ 1900916 h 1900916"/>
              <a:gd name="connsiteX3" fmla="*/ 0 w 1364344"/>
              <a:gd name="connsiteY3" fmla="*/ 1900916 h 1900916"/>
              <a:gd name="connsiteX4" fmla="*/ 0 w 1364344"/>
              <a:gd name="connsiteY4" fmla="*/ 682172 h 1900916"/>
              <a:gd name="connsiteX5" fmla="*/ 682172 w 1364344"/>
              <a:gd name="connsiteY5" fmla="*/ 0 h 190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900916">
                <a:moveTo>
                  <a:pt x="682172" y="0"/>
                </a:moveTo>
                <a:cubicBezTo>
                  <a:pt x="1058925" y="0"/>
                  <a:pt x="1364344" y="305419"/>
                  <a:pt x="1364344" y="682172"/>
                </a:cubicBezTo>
                <a:lnTo>
                  <a:pt x="1364344" y="1900916"/>
                </a:lnTo>
                <a:lnTo>
                  <a:pt x="0" y="1900916"/>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sp>
        <p:nvSpPr>
          <p:cNvPr id="15" name="任意多边形 31"/>
          <p:cNvSpPr/>
          <p:nvPr/>
        </p:nvSpPr>
        <p:spPr>
          <a:xfrm flipV="1">
            <a:off x="2720975" y="-7937"/>
            <a:ext cx="1365250" cy="1939925"/>
          </a:xfrm>
          <a:custGeom>
            <a:avLst/>
            <a:gdLst>
              <a:gd name="connsiteX0" fmla="*/ 682172 w 1364344"/>
              <a:gd name="connsiteY0" fmla="*/ 0 h 2424338"/>
              <a:gd name="connsiteX1" fmla="*/ 1364344 w 1364344"/>
              <a:gd name="connsiteY1" fmla="*/ 682172 h 2424338"/>
              <a:gd name="connsiteX2" fmla="*/ 1364343 w 1364344"/>
              <a:gd name="connsiteY2" fmla="*/ 2424338 h 2424338"/>
              <a:gd name="connsiteX3" fmla="*/ 0 w 1364344"/>
              <a:gd name="connsiteY3" fmla="*/ 2424338 h 2424338"/>
              <a:gd name="connsiteX4" fmla="*/ 0 w 1364344"/>
              <a:gd name="connsiteY4" fmla="*/ 682172 h 2424338"/>
              <a:gd name="connsiteX5" fmla="*/ 682172 w 1364344"/>
              <a:gd name="connsiteY5" fmla="*/ 0 h 242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2424338">
                <a:moveTo>
                  <a:pt x="682172" y="0"/>
                </a:moveTo>
                <a:cubicBezTo>
                  <a:pt x="1058925" y="0"/>
                  <a:pt x="1364344" y="305419"/>
                  <a:pt x="1364344" y="682172"/>
                </a:cubicBezTo>
                <a:lnTo>
                  <a:pt x="1364343" y="2424338"/>
                </a:lnTo>
                <a:lnTo>
                  <a:pt x="0" y="2424338"/>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sp>
        <p:nvSpPr>
          <p:cNvPr id="2" name="标题 1"/>
          <p:cNvSpPr>
            <a:spLocks noGrp="1"/>
          </p:cNvSpPr>
          <p:nvPr>
            <p:ph type="title"/>
          </p:nvPr>
        </p:nvSpPr>
        <p:spPr>
          <a:xfrm>
            <a:off x="882015" y="3692525"/>
            <a:ext cx="10515600" cy="1777365"/>
          </a:xfrm>
        </p:spPr>
        <p:txBody>
          <a:bodyPr lIns="90000" tIns="90000" rIns="90000" anchor="t" anchorCtr="0">
            <a:normAutofit/>
          </a:bodyPr>
          <a:lstStyle>
            <a:lvl1pPr algn="ctr">
              <a:defRPr sz="3600"/>
            </a:lvl1pPr>
          </a:lstStyle>
          <a:p>
            <a:pPr fontAlgn="auto"/>
            <a:r>
              <a:rPr lang="zh-CN" altLang="en-US" strike="noStrike" noProof="1" dirty="0"/>
              <a:t>单击此处编辑母版标题样式</a:t>
            </a:r>
            <a:endParaRPr lang="zh-CN" altLang="en-US" strike="noStrike" noProof="1" dirty="0"/>
          </a:p>
        </p:txBody>
      </p:sp>
      <p:sp>
        <p:nvSpPr>
          <p:cNvPr id="3" name="文本占位符 2"/>
          <p:cNvSpPr>
            <a:spLocks noGrp="1"/>
          </p:cNvSpPr>
          <p:nvPr>
            <p:ph type="body" idx="1" hasCustomPrompt="1"/>
          </p:nvPr>
        </p:nvSpPr>
        <p:spPr>
          <a:xfrm>
            <a:off x="1240790" y="1386205"/>
            <a:ext cx="9381490" cy="1482090"/>
          </a:xfrm>
        </p:spPr>
        <p:txBody>
          <a:bodyPr>
            <a:noAutofit/>
          </a:bodyPr>
          <a:lstStyle>
            <a:lvl1pPr marL="0" indent="0" algn="ctr">
              <a:buNone/>
              <a:defRPr sz="7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dirty="0"/>
              <a:t>编辑文本</a:t>
            </a:r>
            <a:endParaRPr lang="zh-CN" altLang="en-US" strike="noStrike" noProof="1" dirty="0"/>
          </a:p>
        </p:txBody>
      </p:sp>
      <p:sp>
        <p:nvSpPr>
          <p:cNvPr id="4" name="日期占位符 3"/>
          <p:cNvSpPr>
            <a:spLocks noGrp="1"/>
          </p:cNvSpPr>
          <p:nvPr>
            <p:ph type="dt" sz="half" idx="10"/>
          </p:nvPr>
        </p:nvSpPr>
        <p:spPr>
          <a:xfrm>
            <a:off x="879475" y="6350000"/>
            <a:ext cx="2700338" cy="315913"/>
          </a:xfrm>
          <a:prstGeom prst="rect">
            <a:avLst/>
          </a:prstGeom>
        </p:spPr>
        <p:txBody>
          <a:bodyPr vert="horz" lIns="91440" tIns="45720" rIns="91440" bIns="46800" rtlCol="0" anchor="t" anchorCtr="0">
            <a:norm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CF19AA-73DC-4E63-9D17-099D9F88CFC3}"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a:xfrm>
            <a:off x="4116388" y="6350000"/>
            <a:ext cx="3959225" cy="315913"/>
          </a:xfrm>
          <a:prstGeom prst="rect">
            <a:avLst/>
          </a:prstGeom>
        </p:spPr>
        <p:txBody>
          <a:bodyPr vert="horz" lIns="91440" tIns="45720" rIns="91440" bIns="46800" rtlCol="0" anchor="t" anchorCtr="0">
            <a:norm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a:xfrm>
            <a:off x="8610600" y="6350000"/>
            <a:ext cx="2700338" cy="315913"/>
          </a:xfrm>
          <a:prstGeom prst="rect">
            <a:avLst/>
          </a:prstGeom>
        </p:spPr>
        <p:txBody>
          <a:bodyPr vert="horz" lIns="91440" tIns="45720" rIns="91440" bIns="46800" rtlCol="0" anchor="t" anchorCtr="0">
            <a:normAutofit/>
          </a:bodyPr>
          <a:lstStyle/>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normAutofit/>
          </a:bodyPr>
          <a:lstStyle>
            <a:lvl1pPr>
              <a:lnSpc>
                <a:spcPct val="90000"/>
              </a:lnSpc>
              <a:defRPr sz="3000"/>
            </a:lvl1pPr>
          </a:lstStyle>
          <a:p>
            <a:pPr fontAlgn="auto"/>
            <a:r>
              <a:rPr lang="zh-CN" altLang="en-US" strike="noStrike" noProof="1" dirty="0"/>
              <a:t>单击此处编辑母版标题样式</a:t>
            </a:r>
            <a:endParaRPr lang="zh-CN" altLang="en-US" strike="noStrike" noProof="1" dirty="0"/>
          </a:p>
        </p:txBody>
      </p:sp>
      <p:sp>
        <p:nvSpPr>
          <p:cNvPr id="3" name="内容占位符 2"/>
          <p:cNvSpPr>
            <a:spLocks noGrp="1"/>
          </p:cNvSpPr>
          <p:nvPr>
            <p:ph sz="half" idx="1"/>
          </p:nvPr>
        </p:nvSpPr>
        <p:spPr>
          <a:xfrm>
            <a:off x="874712" y="1854200"/>
            <a:ext cx="5112000" cy="4321175"/>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内容占位符 3"/>
          <p:cNvSpPr>
            <a:spLocks noGrp="1"/>
          </p:cNvSpPr>
          <p:nvPr>
            <p:ph sz="half" idx="2"/>
          </p:nvPr>
        </p:nvSpPr>
        <p:spPr>
          <a:xfrm>
            <a:off x="6198600" y="1854200"/>
            <a:ext cx="5112000" cy="4321175"/>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CF19AA-73DC-4E63-9D17-099D9F88CFC3}"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240790" y="347345"/>
            <a:ext cx="9268460" cy="1367790"/>
          </a:xfrm>
        </p:spPr>
        <p:txBody>
          <a:bodyPr>
            <a:normAutofit/>
          </a:bodyPr>
          <a:lstStyle>
            <a:lvl1pPr>
              <a:defRPr sz="3000"/>
            </a:lvl1pPr>
          </a:lstStyle>
          <a:p>
            <a:pPr fontAlgn="auto"/>
            <a:r>
              <a:rPr lang="zh-CN" altLang="en-US" strike="noStrike" noProof="1" dirty="0"/>
              <a:t>单击此处编辑母版标题样式</a:t>
            </a:r>
            <a:endParaRPr lang="zh-CN" altLang="en-US" strike="noStrike" noProof="1" dirty="0"/>
          </a:p>
        </p:txBody>
      </p:sp>
      <p:sp>
        <p:nvSpPr>
          <p:cNvPr id="3" name="文本占位符 2"/>
          <p:cNvSpPr>
            <a:spLocks noGrp="1"/>
          </p:cNvSpPr>
          <p:nvPr>
            <p:ph type="body" idx="1"/>
          </p:nvPr>
        </p:nvSpPr>
        <p:spPr>
          <a:xfrm>
            <a:off x="874713" y="1854298"/>
            <a:ext cx="5112000" cy="72000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4" name="内容占位符 3"/>
          <p:cNvSpPr>
            <a:spLocks noGrp="1"/>
          </p:cNvSpPr>
          <p:nvPr>
            <p:ph sz="half" idx="2"/>
          </p:nvPr>
        </p:nvSpPr>
        <p:spPr>
          <a:xfrm>
            <a:off x="874712" y="2716271"/>
            <a:ext cx="5112000" cy="3456000"/>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5" name="文本占位符 4"/>
          <p:cNvSpPr>
            <a:spLocks noGrp="1"/>
          </p:cNvSpPr>
          <p:nvPr>
            <p:ph type="body" sz="quarter" idx="3"/>
          </p:nvPr>
        </p:nvSpPr>
        <p:spPr>
          <a:xfrm>
            <a:off x="6195764" y="1854298"/>
            <a:ext cx="5112000" cy="72000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dirty="0"/>
              <a:t>单击此处编辑母版文本样式</a:t>
            </a:r>
            <a:endParaRPr lang="zh-CN" altLang="en-US" strike="noStrike" noProof="1" dirty="0"/>
          </a:p>
        </p:txBody>
      </p:sp>
      <p:sp>
        <p:nvSpPr>
          <p:cNvPr id="6" name="内容占位符 5"/>
          <p:cNvSpPr>
            <a:spLocks noGrp="1"/>
          </p:cNvSpPr>
          <p:nvPr>
            <p:ph sz="quarter" idx="4"/>
          </p:nvPr>
        </p:nvSpPr>
        <p:spPr>
          <a:xfrm>
            <a:off x="6195760" y="2716271"/>
            <a:ext cx="5112001" cy="3456000"/>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CF19AA-73DC-4E63-9D17-099D9F88CFC3}"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defRPr sz="3000"/>
            </a:lvl1pPr>
          </a:lstStyle>
          <a:p>
            <a:pPr fontAlgn="auto"/>
            <a:r>
              <a:rPr lang="zh-CN" altLang="en-US" strike="noStrike" noProof="1" dirty="0"/>
              <a:t>单击此处编辑母版标题样式</a:t>
            </a:r>
            <a:endParaRPr lang="zh-CN" altLang="en-US" strike="noStrike" noProof="1" dirty="0"/>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CF19AA-73DC-4E63-9D17-099D9F88CFC3}"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CF19AA-73DC-4E63-9D17-099D9F88CFC3}"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216025" y="444500"/>
            <a:ext cx="3834765" cy="1510030"/>
          </a:xfrm>
        </p:spPr>
        <p:txBody>
          <a:bodyPr anchor="t" anchorCtr="0">
            <a:normAutofit/>
          </a:bodyPr>
          <a:lstStyle>
            <a:lvl1pPr>
              <a:defRPr sz="2700"/>
            </a:lvl1pPr>
          </a:lstStyle>
          <a:p>
            <a:pPr fontAlgn="auto"/>
            <a:r>
              <a:rPr lang="zh-CN" altLang="en-US" strike="noStrike" noProof="1" dirty="0"/>
              <a:t>单击此处编辑母版标题样式</a:t>
            </a:r>
            <a:endParaRPr lang="zh-CN" altLang="en-US" strike="noStrike" noProof="1" dirty="0"/>
          </a:p>
        </p:txBody>
      </p:sp>
      <p:sp>
        <p:nvSpPr>
          <p:cNvPr id="3" name="图片占位符 2"/>
          <p:cNvSpPr>
            <a:spLocks noGrp="1" noChangeAspect="1"/>
          </p:cNvSpPr>
          <p:nvPr>
            <p:ph type="pic" idx="1"/>
          </p:nvPr>
        </p:nvSpPr>
        <p:spPr>
          <a:xfrm>
            <a:off x="5193525" y="444500"/>
            <a:ext cx="6120000" cy="57223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auto"/>
            <a:endParaRPr lang="zh-CN" altLang="en-US" strike="noStrike" noProof="1" dirty="0"/>
          </a:p>
        </p:txBody>
      </p:sp>
      <p:sp>
        <p:nvSpPr>
          <p:cNvPr id="4" name="文本占位符 3"/>
          <p:cNvSpPr>
            <a:spLocks noGrp="1"/>
          </p:cNvSpPr>
          <p:nvPr>
            <p:ph type="body" sz="half" idx="2"/>
          </p:nvPr>
        </p:nvSpPr>
        <p:spPr>
          <a:xfrm>
            <a:off x="874800" y="2111473"/>
            <a:ext cx="4176000" cy="4053600"/>
          </a:xfrm>
        </p:spPr>
        <p:txBody>
          <a:bodyPr>
            <a:normAutofit/>
          </a:bodyPr>
          <a:lstStyle>
            <a:lvl1pPr marL="0" indent="0">
              <a:lnSpc>
                <a:spcPct val="90000"/>
              </a:lnSpc>
              <a:spcBef>
                <a:spcPts val="750"/>
              </a:spcBef>
              <a:spcAft>
                <a:spcPts val="0"/>
              </a:spcAft>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auto"/>
            <a:r>
              <a:rPr lang="zh-CN" altLang="en-US" strike="noStrike" noProof="1" dirty="0"/>
              <a:t>单击此处编辑母版文本样式</a:t>
            </a:r>
            <a:endParaRPr lang="zh-CN" altLang="en-US" strike="noStrike" noProof="1" dirty="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CF19AA-73DC-4E63-9D17-099D9F88CFC3}"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795909" y="333375"/>
            <a:ext cx="1512000" cy="5832000"/>
          </a:xfrm>
        </p:spPr>
        <p:txBody>
          <a:bodyPr vert="eaVert">
            <a:normAutofit/>
          </a:bodyPr>
          <a:lstStyle>
            <a:lvl1pPr>
              <a:defRPr sz="2700"/>
            </a:lvl1pPr>
          </a:lstStyle>
          <a:p>
            <a:pPr fontAlgn="auto"/>
            <a:r>
              <a:rPr lang="zh-CN" altLang="en-US" strike="noStrike" noProof="1" dirty="0"/>
              <a:t>单击此处编辑母版标题样式</a:t>
            </a:r>
            <a:endParaRPr lang="zh-CN" altLang="en-US" strike="noStrike" noProof="1" dirty="0"/>
          </a:p>
        </p:txBody>
      </p:sp>
      <p:sp>
        <p:nvSpPr>
          <p:cNvPr id="3" name="竖排文字占位符 2"/>
          <p:cNvSpPr>
            <a:spLocks noGrp="1"/>
          </p:cNvSpPr>
          <p:nvPr>
            <p:ph type="body" orient="vert" idx="1"/>
          </p:nvPr>
        </p:nvSpPr>
        <p:spPr>
          <a:xfrm>
            <a:off x="874800" y="334800"/>
            <a:ext cx="8784000" cy="5832000"/>
          </a:xfrm>
        </p:spPr>
        <p:txBody>
          <a:bodyPr vert="eaVert"/>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CF19AA-73DC-4E63-9D17-099D9F88CFC3}"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5.jpeg"/><Relationship Id="rId15" Type="http://schemas.openxmlformats.org/officeDocument/2006/relationships/image" Target="../media/image4.jpeg"/><Relationship Id="rId14" Type="http://schemas.openxmlformats.org/officeDocument/2006/relationships/tags" Target="../tags/tag4.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5.jpeg"/><Relationship Id="rId13" Type="http://schemas.openxmlformats.org/officeDocument/2006/relationships/tags" Target="../tags/tag7.xml"/><Relationship Id="rId12" Type="http://schemas.openxmlformats.org/officeDocument/2006/relationships/tags" Target="../tags/tag6.xml"/><Relationship Id="rId11" Type="http://schemas.openxmlformats.org/officeDocument/2006/relationships/tags" Target="../tags/tag5.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p:sp>
        <p:nvSpPr>
          <p:cNvPr id="2050" name="标题占位符 1"/>
          <p:cNvSpPr>
            <a:spLocks noGrp="1"/>
          </p:cNvSpPr>
          <p:nvPr>
            <p:ph type="title"/>
            <p:custDataLst>
              <p:tags r:id="rId12"/>
            </p:custDataLst>
          </p:nvPr>
        </p:nvSpPr>
        <p:spPr>
          <a:xfrm>
            <a:off x="1260475" y="317500"/>
            <a:ext cx="9310688" cy="1366838"/>
          </a:xfrm>
          <a:prstGeom prst="rect">
            <a:avLst/>
          </a:prstGeom>
          <a:noFill/>
          <a:ln w="9525">
            <a:noFill/>
          </a:ln>
        </p:spPr>
        <p:txBody>
          <a:bodyPr vert="horz" lIns="91440" tIns="45720" rIns="91440" bIns="46800" anchor="t"/>
          <a:p>
            <a:pPr lvl="0"/>
            <a:r>
              <a:rPr lang="zh-CN" altLang="en-US" dirty="0"/>
              <a:t>单击此处编辑母版标题样式</a:t>
            </a:r>
            <a:endParaRPr lang="zh-CN" altLang="en-US" dirty="0"/>
          </a:p>
        </p:txBody>
      </p:sp>
      <p:sp>
        <p:nvSpPr>
          <p:cNvPr id="2051" name="文本占位符 2"/>
          <p:cNvSpPr>
            <a:spLocks noGrp="1"/>
          </p:cNvSpPr>
          <p:nvPr>
            <p:ph type="body"/>
            <p:custDataLst>
              <p:tags r:id="rId13"/>
            </p:custDataLst>
          </p:nvPr>
        </p:nvSpPr>
        <p:spPr>
          <a:xfrm>
            <a:off x="876300" y="1854200"/>
            <a:ext cx="10439400" cy="4319588"/>
          </a:xfrm>
          <a:prstGeom prst="rect">
            <a:avLst/>
          </a:prstGeom>
          <a:noFill/>
          <a:ln w="9525">
            <a:noFill/>
          </a:ln>
        </p:spPr>
        <p:txBody>
          <a:bodyPr vert="horz" lIns="91440" tIns="45720" rIns="91440" bIns="46800" anchor="t"/>
          <a:p>
            <a:pPr lvl="0" indent="-228600"/>
            <a:r>
              <a:rPr lang="zh-CN" altLang="en-US" dirty="0"/>
              <a:t>单击此处编辑母版文本样式</a:t>
            </a:r>
            <a:endParaRPr lang="zh-CN" altLang="en-US" dirty="0"/>
          </a:p>
          <a:p>
            <a:pPr lvl="1" indent="-22860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4" name="日期占位符 3"/>
          <p:cNvSpPr>
            <a:spLocks noGrp="1"/>
          </p:cNvSpPr>
          <p:nvPr>
            <p:ph type="dt" sz="half" idx="2"/>
          </p:nvPr>
        </p:nvSpPr>
        <p:spPr>
          <a:xfrm>
            <a:off x="879475" y="6350000"/>
            <a:ext cx="2700338" cy="315913"/>
          </a:xfrm>
          <a:prstGeom prst="rect">
            <a:avLst/>
          </a:prstGeom>
        </p:spPr>
        <p:txBody>
          <a:bodyPr vert="horz" lIns="91440" tIns="45720" rIns="91440" bIns="46800" rtlCol="0" anchor="t" anchorCtr="0">
            <a:normAutofit/>
          </a:bodyPr>
          <a:lstStyle>
            <a:lvl1pPr algn="l">
              <a:defRPr sz="900">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93CF19AA-73DC-4E63-9D17-099D9F88CFC3}" type="datetime1">
              <a:rPr kumimoji="0" lang="zh-CN" altLang="en-US"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3"/>
          </p:nvPr>
        </p:nvSpPr>
        <p:spPr>
          <a:xfrm>
            <a:off x="4116388" y="6350000"/>
            <a:ext cx="3959225" cy="315913"/>
          </a:xfrm>
          <a:prstGeom prst="rect">
            <a:avLst/>
          </a:prstGeom>
        </p:spPr>
        <p:txBody>
          <a:bodyPr vert="horz" lIns="91440" tIns="45720" rIns="91440" bIns="46800" rtlCol="0" anchor="t" anchorCtr="0">
            <a:normAutofit/>
          </a:bodyPr>
          <a:lstStyle>
            <a:lvl1pPr algn="ctr">
              <a:defRPr sz="900">
                <a:solidFill>
                  <a:schemeClr val="tx1">
                    <a:tint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4"/>
          </p:nvPr>
        </p:nvSpPr>
        <p:spPr>
          <a:xfrm>
            <a:off x="8610600" y="6350000"/>
            <a:ext cx="2700338" cy="315913"/>
          </a:xfrm>
          <a:prstGeom prst="rect">
            <a:avLst/>
          </a:prstGeom>
        </p:spPr>
        <p:txBody>
          <a:bodyPr vert="horz" lIns="91440" tIns="45720" rIns="91440" bIns="46800" rtlCol="0" anchor="t" anchorCtr="0">
            <a:normAutofit/>
          </a:bodyPr>
          <a:lstStyle>
            <a:lvl1pPr algn="r">
              <a:defRPr sz="900">
                <a:solidFill>
                  <a:schemeClr val="tx1">
                    <a:tint val="75000"/>
                  </a:schemeClr>
                </a:solidFill>
              </a:defRPr>
            </a:lvl1pPr>
          </a:lstStyle>
          <a:p>
            <a:pPr lvl="0" eaLnBrk="1" hangingPunct="1"/>
            <a:fld id="{9A0DB2DC-4C9A-4742-B13C-FB6460FD3503}" type="slidenum">
              <a:rPr lang="zh-CN" altLang="zh-CN" dirty="0">
                <a:latin typeface="Arial" panose="020B0604020202020204" pitchFamily="34" charset="0"/>
              </a:rPr>
            </a:fld>
            <a:endParaRPr lang="zh-CN" altLang="zh-CN" dirty="0">
              <a:latin typeface="Arial" panose="020B0604020202020204" pitchFamily="34" charset="0"/>
            </a:endParaRPr>
          </a:p>
        </p:txBody>
      </p:sp>
      <p:sp>
        <p:nvSpPr>
          <p:cNvPr id="7" name="KSO_TEMPLATE" hidden="1"/>
          <p:cNvSpPr/>
          <p:nvPr>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pic>
        <p:nvPicPr>
          <p:cNvPr id="2056" name="图片 7" descr="timg_副本"/>
          <p:cNvPicPr>
            <a:picLocks noChangeAspect="1"/>
          </p:cNvPicPr>
          <p:nvPr/>
        </p:nvPicPr>
        <p:blipFill>
          <a:blip r:embed="rId15"/>
          <a:stretch>
            <a:fillRect/>
          </a:stretch>
        </p:blipFill>
        <p:spPr>
          <a:xfrm>
            <a:off x="-58737" y="-38100"/>
            <a:ext cx="1303337" cy="1217613"/>
          </a:xfrm>
          <a:prstGeom prst="rect">
            <a:avLst/>
          </a:prstGeom>
          <a:noFill/>
          <a:ln w="9525">
            <a:noFill/>
          </a:ln>
        </p:spPr>
      </p:pic>
      <p:pic>
        <p:nvPicPr>
          <p:cNvPr id="2057" name="图片 8" descr="山东交通学院logo"/>
          <p:cNvPicPr>
            <a:picLocks noChangeAspect="1"/>
          </p:cNvPicPr>
          <p:nvPr/>
        </p:nvPicPr>
        <p:blipFill>
          <a:blip r:embed="rId16"/>
          <a:stretch>
            <a:fillRect/>
          </a:stretch>
        </p:blipFill>
        <p:spPr>
          <a:xfrm>
            <a:off x="10571163" y="-38100"/>
            <a:ext cx="1628775" cy="133667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685800" rtl="0" eaLnBrk="1" latinLnBrk="0" hangingPunct="1">
        <a:lnSpc>
          <a:spcPct val="120000"/>
        </a:lnSpc>
        <a:spcBef>
          <a:spcPct val="0"/>
        </a:spcBef>
        <a:buNone/>
        <a:defRPr sz="3000" kern="1200">
          <a:solidFill>
            <a:schemeClr val="bg1"/>
          </a:solidFill>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sz="1800" kern="1200">
          <a:solidFill>
            <a:schemeClr val="bg1"/>
          </a:solidFill>
          <a:latin typeface="+mn-lt"/>
          <a:ea typeface="+mn-ea"/>
          <a:cs typeface="+mn-cs"/>
        </a:defRPr>
      </a:lvl1pPr>
      <a:lvl2pPr marL="514350" indent="-171450" algn="l" defTabSz="685800" rtl="0" eaLnBrk="1" latinLnBrk="0" hangingPunct="1">
        <a:lnSpc>
          <a:spcPct val="120000"/>
        </a:lnSpc>
        <a:spcBef>
          <a:spcPts val="375"/>
        </a:spcBef>
        <a:buFont typeface="Arial" panose="020B0604020202020204" pitchFamily="34" charset="0"/>
        <a:buChar char="•"/>
        <a:defRPr sz="1500" kern="1200">
          <a:solidFill>
            <a:schemeClr val="bg1"/>
          </a:solidFill>
          <a:latin typeface="+mn-lt"/>
          <a:ea typeface="+mn-ea"/>
          <a:cs typeface="+mn-cs"/>
        </a:defRPr>
      </a:lvl2pPr>
      <a:lvl3pPr marL="857250" indent="-171450" algn="l" defTabSz="685800" rtl="0" eaLnBrk="1" latinLnBrk="0" hangingPunct="1">
        <a:lnSpc>
          <a:spcPct val="120000"/>
        </a:lnSpc>
        <a:spcBef>
          <a:spcPts val="375"/>
        </a:spcBef>
        <a:buFont typeface="Arial" panose="020B0604020202020204" pitchFamily="34" charset="0"/>
        <a:buChar char="•"/>
        <a:defRPr sz="1350" kern="1200">
          <a:solidFill>
            <a:schemeClr val="bg1"/>
          </a:solidFill>
          <a:latin typeface="+mn-lt"/>
          <a:ea typeface="+mn-ea"/>
          <a:cs typeface="+mn-cs"/>
        </a:defRPr>
      </a:lvl3pPr>
      <a:lvl4pPr marL="1200150" indent="-171450" algn="l" defTabSz="685800" rtl="0" eaLnBrk="1" latinLnBrk="0" hangingPunct="1">
        <a:lnSpc>
          <a:spcPct val="120000"/>
        </a:lnSpc>
        <a:spcBef>
          <a:spcPts val="375"/>
        </a:spcBef>
        <a:buFont typeface="Arial" panose="020B0604020202020204" pitchFamily="34" charset="0"/>
        <a:buChar char="•"/>
        <a:defRPr sz="1350" kern="1200">
          <a:solidFill>
            <a:schemeClr val="bg1"/>
          </a:solidFill>
          <a:latin typeface="+mn-lt"/>
          <a:ea typeface="+mn-ea"/>
          <a:cs typeface="+mn-cs"/>
        </a:defRPr>
      </a:lvl4pPr>
      <a:lvl5pPr marL="1543050" indent="-171450" algn="l" defTabSz="685800" rtl="0" eaLnBrk="1" latinLnBrk="0" hangingPunct="1">
        <a:lnSpc>
          <a:spcPct val="120000"/>
        </a:lnSpc>
        <a:spcBef>
          <a:spcPts val="375"/>
        </a:spcBef>
        <a:buFont typeface="Arial" panose="020B0604020202020204" pitchFamily="34" charset="0"/>
        <a:buChar char="•"/>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sp>
        <p:nvSpPr>
          <p:cNvPr id="1026" name="标题占位符 1"/>
          <p:cNvSpPr>
            <a:spLocks noGrp="1"/>
          </p:cNvSpPr>
          <p:nvPr>
            <p:ph type="title"/>
            <p:custDataLst>
              <p:tags r:id="rId11"/>
            </p:custDataLst>
          </p:nvPr>
        </p:nvSpPr>
        <p:spPr>
          <a:xfrm>
            <a:off x="1176338" y="500063"/>
            <a:ext cx="10515600" cy="1325562"/>
          </a:xfrm>
          <a:prstGeom prst="rect">
            <a:avLst/>
          </a:prstGeom>
          <a:noFill/>
          <a:ln w="9525">
            <a:noFill/>
          </a:ln>
        </p:spPr>
        <p:txBody>
          <a:bodyPr vert="horz" lIns="91440" tIns="45720" rIns="91440" bIns="45720" anchor="ctr"/>
          <a:p>
            <a:pPr lvl="0"/>
            <a:r>
              <a:rPr lang="zh-CN" altLang="en-US" dirty="0"/>
              <a:t>单击此处编辑母版标题样式</a:t>
            </a:r>
            <a:endParaRPr lang="zh-CN" altLang="en-US" dirty="0"/>
          </a:p>
        </p:txBody>
      </p:sp>
      <p:sp>
        <p:nvSpPr>
          <p:cNvPr id="1027" name="文本占位符 2"/>
          <p:cNvSpPr>
            <a:spLocks noGrp="1"/>
          </p:cNvSpPr>
          <p:nvPr>
            <p:ph type="body"/>
            <p:custDataLst>
              <p:tags r:id="rId12"/>
            </p:custDataLst>
          </p:nvPr>
        </p:nvSpPr>
        <p:spPr>
          <a:xfrm>
            <a:off x="838200" y="1825625"/>
            <a:ext cx="10515600" cy="4351338"/>
          </a:xfrm>
          <a:prstGeom prst="rect">
            <a:avLst/>
          </a:prstGeom>
          <a:noFill/>
          <a:ln w="9525">
            <a:noFill/>
          </a:ln>
        </p:spPr>
        <p:txBody>
          <a:bodyPr vert="horz" lIns="91440" tIns="45720" rIns="91440" bIns="45720" anchor="t"/>
          <a:p>
            <a:pPr lvl="0" indent="-228600"/>
            <a:r>
              <a:rPr lang="zh-CN" altLang="en-US" dirty="0"/>
              <a:t>单击此处编辑母版文本样式</a:t>
            </a:r>
            <a:endParaRPr lang="zh-CN" altLang="en-US" dirty="0"/>
          </a:p>
          <a:p>
            <a:pPr lvl="1" indent="-22860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900">
                <a:solidFill>
                  <a:schemeClr val="bg1">
                    <a:lumMod val="50000"/>
                  </a:schemeClr>
                </a:solidFill>
                <a:latin typeface="黑体" panose="02010609060101010101" pitchFamily="49" charset="-122"/>
                <a:ea typeface="黑体" panose="02010609060101010101" pitchFamily="49" charset="-122"/>
              </a:defRPr>
            </a:lvl1pPr>
          </a:lstStyle>
          <a:p>
            <a:pPr fontAlgn="auto"/>
            <a:fld id="{D997B5FA-0921-464F-AAE1-844C04324D75}" type="datetimeFigureOut">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900">
                <a:solidFill>
                  <a:schemeClr val="bg1">
                    <a:lumMod val="50000"/>
                  </a:schemeClr>
                </a:solidFill>
                <a:latin typeface="黑体" panose="02010609060101010101" pitchFamily="49" charset="-122"/>
                <a:ea typeface="黑体" panose="02010609060101010101" pitchFamily="49" charset="-122"/>
              </a:defRPr>
            </a:lvl1pPr>
          </a:lstStyle>
          <a:p>
            <a:pPr fontAlgn="auto"/>
            <a:endParaRPr lang="zh-CN" altLang="en-US" strike="noStrike" noProof="1"/>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900">
                <a:solidFill>
                  <a:schemeClr val="bg1">
                    <a:lumMod val="50000"/>
                  </a:schemeClr>
                </a:solidFill>
                <a:latin typeface="黑体" panose="02010609060101010101" pitchFamily="49" charset="-122"/>
                <a:ea typeface="黑体" panose="02010609060101010101" pitchFamily="49" charset="-122"/>
              </a:defRPr>
            </a:lvl1pPr>
          </a:lstStyle>
          <a:p>
            <a:pPr fontAlgn="auto"/>
            <a:fld id="{565CE74E-AB26-4998-AD42-012C4C1AD076}" type="slidenum">
              <a:rPr lang="zh-CN" altLang="en-US" strike="noStrike" noProof="1" smtClean="0">
                <a:latin typeface="黑体" panose="02010609060101010101" pitchFamily="49" charset="-122"/>
                <a:ea typeface="黑体" panose="02010609060101010101" pitchFamily="49" charset="-122"/>
                <a:cs typeface="+mn-cs"/>
              </a:rPr>
            </a:fld>
            <a:endParaRPr lang="zh-CN" altLang="en-US" strike="noStrike" noProof="1"/>
          </a:p>
        </p:txBody>
      </p:sp>
      <p:sp>
        <p:nvSpPr>
          <p:cNvPr id="2"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endParaRPr lang="zh-CN" altLang="en-US" sz="100" strike="noStrike" noProof="1"/>
          </a:p>
        </p:txBody>
      </p:sp>
      <p:pic>
        <p:nvPicPr>
          <p:cNvPr id="1032" name="图片 2" descr="山东交通学院logo"/>
          <p:cNvPicPr>
            <a:picLocks noChangeAspect="1"/>
          </p:cNvPicPr>
          <p:nvPr/>
        </p:nvPicPr>
        <p:blipFill>
          <a:blip r:embed="rId14"/>
          <a:stretch>
            <a:fillRect/>
          </a:stretch>
        </p:blipFill>
        <p:spPr>
          <a:xfrm>
            <a:off x="10315575" y="30163"/>
            <a:ext cx="1849438" cy="1517650"/>
          </a:xfrm>
          <a:prstGeom prst="rect">
            <a:avLst/>
          </a:prstGeom>
          <a:noFill/>
          <a:ln w="9525">
            <a:noFill/>
          </a:ln>
        </p:spPr>
      </p:pic>
      <p:pic>
        <p:nvPicPr>
          <p:cNvPr id="1033" name="图片 3" descr="timg_副本"/>
          <p:cNvPicPr>
            <a:picLocks noChangeAspect="1"/>
          </p:cNvPicPr>
          <p:nvPr/>
        </p:nvPicPr>
        <p:blipFill>
          <a:blip r:embed="rId15"/>
          <a:stretch>
            <a:fillRect/>
          </a:stretch>
        </p:blipFill>
        <p:spPr>
          <a:xfrm>
            <a:off x="23813" y="107950"/>
            <a:ext cx="1862137" cy="173672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ph type="ctrTitle"/>
          </p:nvPr>
        </p:nvSpPr>
        <p:spPr>
          <a:xfrm>
            <a:off x="1231265" y="163830"/>
            <a:ext cx="7225030" cy="1372870"/>
          </a:xfrm>
        </p:spPr>
        <p:txBody>
          <a:bodyPr vert="horz" wrap="square" lIns="91440" tIns="45720" rIns="91440" bIns="45720" anchor="ctr">
            <a:normAutofit/>
          </a:bodyPr>
          <a:p>
            <a:pPr eaLnBrk="1" hangingPunct="1"/>
            <a:r>
              <a:rPr lang="zh-CN" altLang="en-US" sz="4000" dirty="0">
                <a:latin typeface="+mj-lt"/>
                <a:ea typeface="+mj-ea"/>
                <a:cs typeface="+mj-cs"/>
              </a:rPr>
              <a:t>第七章 游戏中的手机功能开发</a:t>
            </a:r>
            <a:endParaRPr lang="zh-CN" altLang="en-US" sz="4000" dirty="0">
              <a:latin typeface="+mj-lt"/>
              <a:ea typeface="+mj-ea"/>
              <a:cs typeface="+mj-cs"/>
            </a:endParaRPr>
          </a:p>
        </p:txBody>
      </p:sp>
      <p:sp>
        <p:nvSpPr>
          <p:cNvPr id="3075" name="Rectangle 3"/>
          <p:cNvSpPr>
            <a:spLocks noGrp="1"/>
          </p:cNvSpPr>
          <p:nvPr>
            <p:ph type="subTitle" idx="1"/>
          </p:nvPr>
        </p:nvSpPr>
        <p:spPr>
          <a:xfrm>
            <a:off x="3403600" y="2754630"/>
            <a:ext cx="5780405" cy="3157220"/>
          </a:xfrm>
        </p:spPr>
        <p:txBody>
          <a:bodyPr vert="horz" wrap="square" lIns="91440" tIns="45720" rIns="91440" bIns="45720" anchor="t">
            <a:normAutofit fontScale="80000"/>
          </a:bodyPr>
          <a:p>
            <a:pPr algn="l" eaLnBrk="1" hangingPunct="1"/>
            <a:r>
              <a:rPr lang="en-US" altLang="zh-CN" sz="2800" dirty="0">
                <a:latin typeface="+mn-lt"/>
                <a:ea typeface="+mn-ea"/>
                <a:cs typeface="+mn-cs"/>
              </a:rPr>
              <a:t>7.1 </a:t>
            </a:r>
            <a:r>
              <a:rPr lang="zh-CN" altLang="en-US" sz="2800" dirty="0">
                <a:latin typeface="+mn-lt"/>
                <a:ea typeface="+mn-ea"/>
                <a:cs typeface="+mn-cs"/>
              </a:rPr>
              <a:t>掌握手机短息处理</a:t>
            </a:r>
            <a:endParaRPr lang="zh-CN" altLang="en-US" sz="2800" dirty="0">
              <a:latin typeface="+mn-lt"/>
              <a:ea typeface="+mn-ea"/>
              <a:cs typeface="+mn-cs"/>
            </a:endParaRPr>
          </a:p>
          <a:p>
            <a:pPr algn="l" eaLnBrk="1" hangingPunct="1"/>
            <a:r>
              <a:rPr lang="en-US" altLang="zh-CN" sz="2800" dirty="0">
                <a:latin typeface="+mn-lt"/>
                <a:ea typeface="+mn-ea"/>
                <a:cs typeface="+mn-cs"/>
              </a:rPr>
              <a:t>7.2 </a:t>
            </a:r>
            <a:r>
              <a:rPr lang="zh-CN" altLang="en-US" sz="2800" dirty="0">
                <a:latin typeface="+mn-lt"/>
                <a:ea typeface="+mn-ea"/>
                <a:cs typeface="+mn-cs"/>
              </a:rPr>
              <a:t>掌握手机电话处理</a:t>
            </a:r>
            <a:endParaRPr lang="zh-CN" altLang="en-US" sz="2800" dirty="0">
              <a:latin typeface="+mn-lt"/>
              <a:ea typeface="+mn-ea"/>
              <a:cs typeface="+mn-cs"/>
            </a:endParaRPr>
          </a:p>
          <a:p>
            <a:pPr algn="l" eaLnBrk="1" hangingPunct="1"/>
            <a:r>
              <a:rPr lang="en-US" altLang="zh-CN" sz="2800" dirty="0">
                <a:latin typeface="+mn-lt"/>
                <a:ea typeface="+mn-ea"/>
                <a:cs typeface="+mn-cs"/>
              </a:rPr>
              <a:t>7.3 </a:t>
            </a:r>
            <a:r>
              <a:rPr lang="zh-CN" altLang="en-US" sz="2800" dirty="0">
                <a:sym typeface="+mn-ea"/>
              </a:rPr>
              <a:t>重力感应</a:t>
            </a:r>
            <a:endParaRPr lang="zh-CN" altLang="en-US" sz="2800" dirty="0">
              <a:sym typeface="+mn-ea"/>
            </a:endParaRPr>
          </a:p>
          <a:p>
            <a:pPr algn="l" eaLnBrk="1" hangingPunct="1"/>
            <a:r>
              <a:rPr lang="en-US" altLang="zh-CN" sz="2800" dirty="0">
                <a:sym typeface="+mn-ea"/>
              </a:rPr>
              <a:t>7.4  NFC </a:t>
            </a:r>
            <a:r>
              <a:rPr lang="zh-CN" altLang="en-US" sz="2800" dirty="0">
                <a:sym typeface="+mn-ea"/>
              </a:rPr>
              <a:t>手机支付</a:t>
            </a:r>
            <a:endParaRPr lang="zh-CN" altLang="en-US" sz="2800" dirty="0">
              <a:sym typeface="+mn-ea"/>
            </a:endParaRPr>
          </a:p>
          <a:p>
            <a:pPr algn="l" eaLnBrk="1" hangingPunct="1"/>
            <a:r>
              <a:rPr lang="en-US" altLang="zh-CN" sz="2800" dirty="0">
                <a:sym typeface="+mn-ea"/>
              </a:rPr>
              <a:t>7.5 </a:t>
            </a:r>
            <a:r>
              <a:rPr lang="zh-CN" altLang="en-US" sz="2800" dirty="0">
                <a:sym typeface="+mn-ea"/>
              </a:rPr>
              <a:t>网页浏览器</a:t>
            </a:r>
            <a:endParaRPr lang="zh-CN" altLang="en-US" sz="2800" dirty="0">
              <a:sym typeface="+mn-ea"/>
            </a:endParaRPr>
          </a:p>
          <a:p>
            <a:pPr algn="l" eaLnBrk="1" hangingPunct="1"/>
            <a:r>
              <a:rPr lang="en-US" altLang="zh-CN" sz="2800" dirty="0">
                <a:sym typeface="+mn-ea"/>
              </a:rPr>
              <a:t>7.6 </a:t>
            </a:r>
            <a:r>
              <a:rPr lang="zh-CN" altLang="en-US" sz="2800" dirty="0">
                <a:sym typeface="+mn-ea"/>
              </a:rPr>
              <a:t>定位与地图应用</a:t>
            </a:r>
            <a:endParaRPr lang="zh-CN" altLang="en-US" sz="2000" dirty="0"/>
          </a:p>
          <a:p>
            <a:pPr algn="l" eaLnBrk="1" hangingPunct="1"/>
            <a:endParaRPr lang="zh-CN" altLang="en-US" sz="2000" dirty="0"/>
          </a:p>
          <a:p>
            <a:pPr algn="l" eaLnBrk="1" hangingPunct="1"/>
            <a:endParaRPr lang="zh-CN" altLang="en-US" sz="2000" dirty="0">
              <a:latin typeface="+mn-lt"/>
              <a:ea typeface="+mn-ea"/>
              <a:cs typeface="+mn-cs"/>
            </a:endParaRPr>
          </a:p>
          <a:p>
            <a:pPr algn="l" eaLnBrk="1" hangingPunct="1"/>
            <a:endParaRPr lang="zh-CN" altLang="en-US" sz="2000"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标题 1"/>
          <p:cNvSpPr>
            <a:spLocks noGrp="1"/>
          </p:cNvSpPr>
          <p:nvPr>
            <p:ph type="title"/>
          </p:nvPr>
        </p:nvSpPr>
        <p:spPr/>
        <p:txBody>
          <a:bodyPr vert="horz" wrap="square" lIns="91440" tIns="45720" rIns="91440" bIns="45720" anchor="ctr"/>
          <a:p>
            <a:r>
              <a:rPr lang="en-US" altLang="zh-CN" sz="3200" dirty="0"/>
              <a:t>7.5  </a:t>
            </a:r>
            <a:r>
              <a:rPr lang="zh-CN" altLang="en-US" sz="3200" dirty="0"/>
              <a:t>网页浏览器</a:t>
            </a:r>
            <a:endParaRPr lang="zh-CN" altLang="en-US" sz="3200" dirty="0"/>
          </a:p>
        </p:txBody>
      </p:sp>
      <p:sp>
        <p:nvSpPr>
          <p:cNvPr id="12291" name="内容占位符 2"/>
          <p:cNvSpPr>
            <a:spLocks noGrp="1"/>
          </p:cNvSpPr>
          <p:nvPr>
            <p:ph idx="1"/>
          </p:nvPr>
        </p:nvSpPr>
        <p:spPr/>
        <p:txBody>
          <a:bodyPr vert="horz" wrap="square" lIns="91440" tIns="45720" rIns="91440" bIns="45720" anchor="t"/>
          <a:p>
            <a:r>
              <a:rPr lang="en-US" altLang="zh-CN" sz="2400" dirty="0"/>
              <a:t>Android </a:t>
            </a:r>
            <a:r>
              <a:rPr lang="zh-CN" altLang="en-US" sz="2400" dirty="0"/>
              <a:t>最大的特色功能就是拥有互联网特性，它与互联网对接时浏览器是必不可少的。本节就告诉你如何在</a:t>
            </a:r>
            <a:r>
              <a:rPr lang="en-US" altLang="zh-CN" sz="2400" dirty="0"/>
              <a:t>5</a:t>
            </a:r>
            <a:r>
              <a:rPr lang="zh-CN" altLang="en-US" sz="2400" dirty="0"/>
              <a:t>分钟内做好一个属于自己的浏览器</a:t>
            </a:r>
            <a:endParaRPr lang="zh-CN" altLang="en-US" sz="2400" dirty="0"/>
          </a:p>
        </p:txBody>
      </p:sp>
      <p:sp>
        <p:nvSpPr>
          <p:cNvPr id="12292" name="Rectangle 2"/>
          <p:cNvSpPr/>
          <p:nvPr/>
        </p:nvSpPr>
        <p:spPr>
          <a:xfrm>
            <a:off x="1457325" y="297815"/>
            <a:ext cx="9144000" cy="368300"/>
          </a:xfrm>
          <a:prstGeom prst="rect">
            <a:avLst/>
          </a:prstGeom>
          <a:noFill/>
          <a:ln w="9525">
            <a:noFill/>
          </a:ln>
        </p:spPr>
        <p:txBody>
          <a:bodyPr wrap="square" anchor="ctr">
            <a:spAutoFit/>
          </a:bodyPr>
          <a:p>
            <a:endParaRPr lang="zh-CN" altLang="en-US" dirty="0">
              <a:latin typeface="Arial" panose="020B0604020202020204" pitchFamily="34" charset="0"/>
            </a:endParaRPr>
          </a:p>
        </p:txBody>
      </p:sp>
      <p:pic>
        <p:nvPicPr>
          <p:cNvPr id="12293" name="图片 9"/>
          <p:cNvPicPr>
            <a:picLocks noChangeAspect="1"/>
          </p:cNvPicPr>
          <p:nvPr/>
        </p:nvPicPr>
        <p:blipFill>
          <a:blip r:embed="rId1"/>
          <a:stretch>
            <a:fillRect/>
          </a:stretch>
        </p:blipFill>
        <p:spPr>
          <a:xfrm>
            <a:off x="4738688" y="2800350"/>
            <a:ext cx="2581275" cy="3222625"/>
          </a:xfrm>
          <a:prstGeom prst="rect">
            <a:avLst/>
          </a:prstGeom>
          <a:noFill/>
          <a:ln w="9525">
            <a:noFill/>
          </a:ln>
        </p:spPr>
      </p:pic>
      <p:sp>
        <p:nvSpPr>
          <p:cNvPr id="12294" name="Rectangle 3"/>
          <p:cNvSpPr/>
          <p:nvPr/>
        </p:nvSpPr>
        <p:spPr>
          <a:xfrm>
            <a:off x="4548188" y="6128544"/>
            <a:ext cx="3509962" cy="368300"/>
          </a:xfrm>
          <a:prstGeom prst="rect">
            <a:avLst/>
          </a:prstGeom>
          <a:noFill/>
          <a:ln w="9525">
            <a:noFill/>
          </a:ln>
        </p:spPr>
        <p:txBody>
          <a:bodyPr anchor="ctr">
            <a:spAutoFit/>
          </a:bodyPr>
          <a:p>
            <a:pPr eaLnBrk="0" hangingPunct="0"/>
            <a:r>
              <a:rPr lang="zh-CN" altLang="en-US" dirty="0">
                <a:latin typeface="Arial" panose="020B0604020202020204" pitchFamily="34" charset="0"/>
                <a:cs typeface="Times New Roman" panose="02020603050405020304" pitchFamily="18" charset="0"/>
              </a:rPr>
              <a:t>图</a:t>
            </a:r>
            <a:r>
              <a:rPr lang="en-US" altLang="zh-CN" dirty="0">
                <a:latin typeface="Arial" panose="020B0604020202020204" pitchFamily="34" charset="0"/>
                <a:cs typeface="Times New Roman" panose="02020603050405020304" pitchFamily="18" charset="0"/>
              </a:rPr>
              <a:t>12-6  Google</a:t>
            </a:r>
            <a:r>
              <a:rPr lang="zh-CN" altLang="en-US" dirty="0">
                <a:latin typeface="Arial" panose="020B0604020202020204" pitchFamily="34" charset="0"/>
                <a:cs typeface="Times New Roman" panose="02020603050405020304" pitchFamily="18" charset="0"/>
              </a:rPr>
              <a:t>浏览器界面</a:t>
            </a:r>
            <a:r>
              <a:rPr lang="zh-CN" altLang="en-US" dirty="0">
                <a:latin typeface="Arial" panose="020B0604020202020204" pitchFamily="34" charset="0"/>
              </a:rPr>
              <a:t> </a:t>
            </a:r>
            <a:endParaRPr lang="zh-CN" altLang="en-US" dirty="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标题 1"/>
          <p:cNvSpPr>
            <a:spLocks noGrp="1"/>
          </p:cNvSpPr>
          <p:nvPr>
            <p:ph type="title"/>
          </p:nvPr>
        </p:nvSpPr>
        <p:spPr/>
        <p:txBody>
          <a:bodyPr vert="horz" wrap="square" lIns="91440" tIns="45720" rIns="91440" bIns="45720" anchor="ctr"/>
          <a:p>
            <a:r>
              <a:rPr lang="en-US" altLang="zh-CN" sz="3200" dirty="0"/>
              <a:t>7.6 </a:t>
            </a:r>
            <a:r>
              <a:rPr lang="zh-CN" altLang="en-US" sz="3200" dirty="0"/>
              <a:t>定位与地图应用</a:t>
            </a:r>
            <a:endParaRPr lang="zh-CN" altLang="en-US" sz="3200" dirty="0"/>
          </a:p>
        </p:txBody>
      </p:sp>
      <p:sp>
        <p:nvSpPr>
          <p:cNvPr id="13315" name="内容占位符 2"/>
          <p:cNvSpPr>
            <a:spLocks noGrp="1"/>
          </p:cNvSpPr>
          <p:nvPr>
            <p:ph idx="1"/>
          </p:nvPr>
        </p:nvSpPr>
        <p:spPr/>
        <p:txBody>
          <a:bodyPr vert="horz" wrap="square" lIns="91440" tIns="45720" rIns="91440" bIns="45720" anchor="t"/>
          <a:p>
            <a:r>
              <a:rPr lang="zh-CN" altLang="en-US" sz="2400" dirty="0"/>
              <a:t>在应用软件中手机与</a:t>
            </a:r>
            <a:r>
              <a:rPr lang="en-US" altLang="zh-CN" sz="2400" dirty="0"/>
              <a:t>PC</a:t>
            </a:r>
            <a:r>
              <a:rPr lang="zh-CN" altLang="en-US" sz="2400" dirty="0"/>
              <a:t>最大的不同体现就是手机能够提供定位系统，因而诞生了很多基于定位系统的手机应用，这类服务称为</a:t>
            </a:r>
            <a:r>
              <a:rPr lang="en-US" altLang="zh-CN" sz="2400" dirty="0"/>
              <a:t>LBS</a:t>
            </a:r>
            <a:r>
              <a:rPr lang="zh-CN" altLang="en-US" sz="2400" dirty="0"/>
              <a:t>（</a:t>
            </a:r>
            <a:r>
              <a:rPr lang="en-US" altLang="zh-CN" sz="2400" dirty="0"/>
              <a:t>Location Based Service</a:t>
            </a:r>
            <a:r>
              <a:rPr lang="zh-CN" altLang="en-US" sz="2400" dirty="0"/>
              <a:t>）即基于位置的服务。我们这次学习的内容基于百度地图</a:t>
            </a:r>
            <a:r>
              <a:rPr lang="en-US" altLang="zh-CN" sz="2400" dirty="0"/>
              <a:t>API</a:t>
            </a:r>
            <a:r>
              <a:rPr lang="zh-CN" altLang="en-US" sz="2400" dirty="0"/>
              <a:t>的</a:t>
            </a:r>
            <a:r>
              <a:rPr lang="en-US" altLang="zh-CN" sz="2400" dirty="0"/>
              <a:t>LBS</a:t>
            </a:r>
            <a:r>
              <a:rPr lang="zh-CN" altLang="en-US" sz="2400" dirty="0"/>
              <a:t>。</a:t>
            </a:r>
            <a:endParaRPr lang="zh-CN" altLang="en-US" sz="2400" dirty="0"/>
          </a:p>
          <a:p>
            <a:r>
              <a:rPr lang="zh-CN" altLang="en-US" sz="2400" dirty="0"/>
              <a:t>使用百度地图</a:t>
            </a:r>
            <a:r>
              <a:rPr lang="en-US" altLang="zh-CN" sz="2400" dirty="0"/>
              <a:t>API</a:t>
            </a:r>
            <a:r>
              <a:rPr lang="zh-CN" altLang="en-US" sz="2400" dirty="0"/>
              <a:t>的第一步是获取</a:t>
            </a:r>
            <a:r>
              <a:rPr lang="en-US" altLang="zh-CN" sz="2400" dirty="0"/>
              <a:t>API Key</a:t>
            </a:r>
            <a:r>
              <a:rPr lang="zh-CN" altLang="en-US" sz="2400" dirty="0"/>
              <a:t>，用户在使用</a:t>
            </a:r>
            <a:r>
              <a:rPr lang="en-US" altLang="zh-CN" sz="2400" dirty="0"/>
              <a:t>API</a:t>
            </a:r>
            <a:r>
              <a:rPr lang="zh-CN" altLang="en-US" sz="2400" dirty="0"/>
              <a:t>之前需要获取百度地图移动版</a:t>
            </a:r>
            <a:r>
              <a:rPr lang="en-US" altLang="zh-CN" sz="2400" dirty="0"/>
              <a:t>API Key</a:t>
            </a:r>
            <a:r>
              <a:rPr lang="zh-CN" altLang="en-US" sz="2400" dirty="0"/>
              <a:t>，该</a:t>
            </a:r>
            <a:r>
              <a:rPr lang="en-US" altLang="zh-CN" sz="2400" dirty="0"/>
              <a:t>Key</a:t>
            </a:r>
            <a:r>
              <a:rPr lang="zh-CN" altLang="en-US" sz="2400" dirty="0"/>
              <a:t>与你的百度账户相关联，您必须先有百度帐户，才能获得</a:t>
            </a:r>
            <a:r>
              <a:rPr lang="en-US" altLang="zh-CN" sz="2400" dirty="0"/>
              <a:t>API KEY</a:t>
            </a:r>
            <a:r>
              <a:rPr lang="zh-CN" altLang="en-US" sz="2400" dirty="0"/>
              <a:t>。并且，该</a:t>
            </a:r>
            <a:r>
              <a:rPr lang="en-US" altLang="zh-CN" sz="2400" dirty="0"/>
              <a:t>KEY</a:t>
            </a:r>
            <a:r>
              <a:rPr lang="zh-CN" altLang="en-US" sz="2400" dirty="0"/>
              <a:t>与您引用</a:t>
            </a:r>
            <a:r>
              <a:rPr lang="en-US" altLang="zh-CN" sz="2400" dirty="0"/>
              <a:t>API</a:t>
            </a:r>
            <a:r>
              <a:rPr lang="zh-CN" altLang="en-US" sz="2400" dirty="0"/>
              <a:t>的程序名称有关。百度地图</a:t>
            </a:r>
            <a:r>
              <a:rPr lang="en-US" altLang="zh-CN" sz="2400" dirty="0"/>
              <a:t>API</a:t>
            </a:r>
            <a:r>
              <a:rPr lang="zh-CN" altLang="en-US" sz="2400" dirty="0"/>
              <a:t>提供的兼容性支持</a:t>
            </a:r>
            <a:r>
              <a:rPr lang="en-US" altLang="zh-CN" sz="2400" dirty="0"/>
              <a:t>Android 1.5</a:t>
            </a:r>
            <a:r>
              <a:rPr lang="zh-CN" altLang="en-US" sz="2400" dirty="0"/>
              <a:t>及以上系统。</a:t>
            </a:r>
            <a:endParaRPr lang="zh-CN"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标题 1"/>
          <p:cNvSpPr>
            <a:spLocks noGrp="1"/>
          </p:cNvSpPr>
          <p:nvPr>
            <p:ph type="title"/>
          </p:nvPr>
        </p:nvSpPr>
        <p:spPr/>
        <p:txBody>
          <a:bodyPr vert="horz" wrap="square" lIns="91440" tIns="45720" rIns="91440" bIns="45720" anchor="ctr"/>
          <a:p>
            <a:r>
              <a:rPr lang="zh-CN" altLang="en-US" sz="3200" dirty="0"/>
              <a:t>本章小结</a:t>
            </a:r>
            <a:endParaRPr lang="zh-CN" altLang="en-US" sz="3200" dirty="0"/>
          </a:p>
        </p:txBody>
      </p:sp>
      <p:sp>
        <p:nvSpPr>
          <p:cNvPr id="14339" name="内容占位符 2"/>
          <p:cNvSpPr>
            <a:spLocks noGrp="1"/>
          </p:cNvSpPr>
          <p:nvPr>
            <p:ph idx="1"/>
          </p:nvPr>
        </p:nvSpPr>
        <p:spPr/>
        <p:txBody>
          <a:bodyPr vert="horz" wrap="square" lIns="91440" tIns="45720" rIns="91440" bIns="45720" anchor="t"/>
          <a:p>
            <a:r>
              <a:rPr lang="zh-CN" altLang="en-US" sz="2400" dirty="0"/>
              <a:t>本章主要介绍了利用手机功能来开发短息处理、手机电话处理、常用传感器的相关技术，其中短信处理包括获取短信列表、发送短信和接受短信，手机电话处理包括监听电话状态、获取电话记录和电话呼叫，在常用传感器中主要介绍了重力感应及其应用、</a:t>
            </a:r>
            <a:r>
              <a:rPr lang="en-US" altLang="zh-CN" sz="2400" dirty="0"/>
              <a:t>NFC</a:t>
            </a:r>
            <a:r>
              <a:rPr lang="zh-CN" altLang="en-US" sz="2400" dirty="0"/>
              <a:t>手机支付、网页浏览器和定位与地图应用，其中定位与地图应用中使用了基于百度地图的</a:t>
            </a:r>
            <a:r>
              <a:rPr lang="en-US" altLang="zh-CN" sz="2400" dirty="0"/>
              <a:t>API</a:t>
            </a:r>
            <a:r>
              <a:rPr lang="zh-CN" altLang="en-US" sz="2400" dirty="0"/>
              <a:t>开发，内容包括地图</a:t>
            </a:r>
            <a:r>
              <a:rPr lang="en-US" altLang="zh-CN" sz="2400" dirty="0"/>
              <a:t>API</a:t>
            </a:r>
            <a:r>
              <a:rPr lang="zh-CN" altLang="en-US" sz="2400" dirty="0"/>
              <a:t>的基础知识、地图图层、地图覆盖物，还有基于地图的搜索、</a:t>
            </a:r>
            <a:r>
              <a:rPr lang="en-US" altLang="zh-CN" sz="2400" dirty="0"/>
              <a:t>POI</a:t>
            </a:r>
            <a:r>
              <a:rPr lang="zh-CN" altLang="en-US" sz="2400" dirty="0"/>
              <a:t>搜索、驾车路线搜索、步行路线搜索、公交换乘路线等搜索服务，其中使用了事件处理定位监听和一般事件监听。</a:t>
            </a:r>
            <a:endParaRPr lang="zh-CN"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p:cNvSpPr>
          <p:nvPr>
            <p:ph type="title"/>
          </p:nvPr>
        </p:nvSpPr>
        <p:spPr/>
        <p:txBody>
          <a:bodyPr vert="horz" wrap="square" lIns="91440" tIns="45720" rIns="91440" bIns="45720" anchor="ctr"/>
          <a:p>
            <a:pPr eaLnBrk="1" hangingPunct="1"/>
            <a:r>
              <a:rPr lang="en-US" altLang="zh-CN" sz="3200" dirty="0"/>
              <a:t>  </a:t>
            </a:r>
            <a:r>
              <a:rPr lang="zh-CN" altLang="en-US" sz="3200" dirty="0"/>
              <a:t>手机特性概述</a:t>
            </a:r>
            <a:endParaRPr lang="zh-CN" altLang="en-US" sz="3200" dirty="0"/>
          </a:p>
        </p:txBody>
      </p:sp>
      <p:sp>
        <p:nvSpPr>
          <p:cNvPr id="4099" name="Rectangle 3"/>
          <p:cNvSpPr>
            <a:spLocks noGrp="1"/>
          </p:cNvSpPr>
          <p:nvPr>
            <p:ph idx="1"/>
          </p:nvPr>
        </p:nvSpPr>
        <p:spPr/>
        <p:txBody>
          <a:bodyPr vert="horz" wrap="square" lIns="91440" tIns="45720" rIns="91440" bIns="45720" anchor="t"/>
          <a:p>
            <a:r>
              <a:rPr lang="en-US" altLang="zh-CN" sz="2400" dirty="0"/>
              <a:t>Android</a:t>
            </a:r>
            <a:r>
              <a:rPr lang="zh-CN" altLang="en-US" sz="2400" dirty="0"/>
              <a:t>系统功能有如下一些特性：</a:t>
            </a:r>
            <a:endParaRPr lang="zh-CN" altLang="en-US" sz="2400" dirty="0"/>
          </a:p>
          <a:p>
            <a:pPr>
              <a:buFont typeface="Wingdings" panose="05000000000000000000" pitchFamily="2" charset="2"/>
              <a:buChar char="ü"/>
            </a:pPr>
            <a:r>
              <a:rPr lang="en-US" altLang="zh-CN" sz="1800" dirty="0"/>
              <a:t>Android</a:t>
            </a:r>
            <a:r>
              <a:rPr lang="zh-CN" altLang="en-US" sz="1800" dirty="0"/>
              <a:t>会内置一些核心应用程序包一起发布，包括</a:t>
            </a:r>
            <a:r>
              <a:rPr lang="en-US" altLang="zh-CN" sz="1800" dirty="0"/>
              <a:t>Email</a:t>
            </a:r>
            <a:r>
              <a:rPr lang="zh-CN" altLang="en-US" sz="1800" dirty="0"/>
              <a:t>客户端、</a:t>
            </a:r>
            <a:r>
              <a:rPr lang="en-US" altLang="zh-CN" sz="1800" dirty="0"/>
              <a:t>SMS</a:t>
            </a:r>
            <a:r>
              <a:rPr lang="zh-CN" altLang="en-US" sz="1800" dirty="0"/>
              <a:t>短消息程序、日历、地图、浏览器、联系人管理程序等。</a:t>
            </a:r>
            <a:endParaRPr lang="zh-CN" altLang="en-US" sz="1800" dirty="0"/>
          </a:p>
          <a:p>
            <a:pPr>
              <a:buFont typeface="Wingdings" panose="05000000000000000000" pitchFamily="2" charset="2"/>
              <a:buChar char="ü"/>
            </a:pPr>
            <a:r>
              <a:rPr lang="zh-CN" altLang="en-US" sz="1800" dirty="0"/>
              <a:t>内置小型数据库</a:t>
            </a:r>
            <a:r>
              <a:rPr lang="en-US" altLang="zh-CN" sz="1800" dirty="0"/>
              <a:t>SQLite</a:t>
            </a:r>
            <a:r>
              <a:rPr lang="zh-CN" altLang="en-US" sz="1800" dirty="0"/>
              <a:t>，可以非常方便地对数据进行增删查改。</a:t>
            </a:r>
            <a:endParaRPr lang="zh-CN" altLang="en-US" sz="1800" dirty="0"/>
          </a:p>
          <a:p>
            <a:pPr>
              <a:buFont typeface="Wingdings" panose="05000000000000000000" pitchFamily="2" charset="2"/>
              <a:buChar char="ü"/>
            </a:pPr>
            <a:r>
              <a:rPr lang="zh-CN" altLang="en-US" sz="1800" dirty="0"/>
              <a:t>有</a:t>
            </a:r>
            <a:r>
              <a:rPr lang="en-US" altLang="zh-CN" sz="1800" dirty="0"/>
              <a:t>GSM</a:t>
            </a:r>
            <a:r>
              <a:rPr lang="zh-CN" altLang="en-US" sz="1800" dirty="0"/>
              <a:t>电话（依赖于硬件）。</a:t>
            </a:r>
            <a:endParaRPr lang="zh-CN" altLang="en-US" sz="1800" dirty="0"/>
          </a:p>
          <a:p>
            <a:pPr>
              <a:buFont typeface="Wingdings" panose="05000000000000000000" pitchFamily="2" charset="2"/>
              <a:buChar char="ü"/>
            </a:pPr>
            <a:r>
              <a:rPr lang="zh-CN" altLang="en-US" sz="1800" dirty="0"/>
              <a:t>有蓝牙</a:t>
            </a:r>
            <a:r>
              <a:rPr lang="en-US" altLang="zh-CN" sz="1800" dirty="0"/>
              <a:t>Bluetooth</a:t>
            </a:r>
            <a:r>
              <a:rPr lang="zh-CN" altLang="en-US" sz="1800" dirty="0"/>
              <a:t>、</a:t>
            </a:r>
            <a:r>
              <a:rPr lang="en-US" altLang="zh-CN" sz="1800" dirty="0"/>
              <a:t>EDGE</a:t>
            </a:r>
            <a:r>
              <a:rPr lang="zh-CN" altLang="en-US" sz="1800" dirty="0"/>
              <a:t>、</a:t>
            </a:r>
            <a:r>
              <a:rPr lang="en-US" altLang="zh-CN" sz="1800" dirty="0"/>
              <a:t>3Gand WiFi</a:t>
            </a:r>
            <a:r>
              <a:rPr lang="zh-CN" altLang="en-US" sz="1800" dirty="0"/>
              <a:t>（依赖于硬件）。</a:t>
            </a:r>
            <a:endParaRPr lang="zh-CN" altLang="en-US" sz="1800" dirty="0"/>
          </a:p>
          <a:p>
            <a:pPr>
              <a:buFont typeface="Wingdings" panose="05000000000000000000" pitchFamily="2" charset="2"/>
              <a:buChar char="ü"/>
            </a:pPr>
            <a:r>
              <a:rPr lang="zh-CN" altLang="en-US" sz="1800" dirty="0"/>
              <a:t>有照相机、</a:t>
            </a:r>
            <a:r>
              <a:rPr lang="en-US" altLang="zh-CN" sz="1800" dirty="0"/>
              <a:t>GPS</a:t>
            </a:r>
            <a:r>
              <a:rPr lang="zh-CN" altLang="en-US" sz="1800" dirty="0"/>
              <a:t>、指南针、光线感应器和加速度计等（依赖于硬件）。</a:t>
            </a:r>
            <a:endParaRPr lang="zh-CN" altLang="en-US" sz="1800" dirty="0"/>
          </a:p>
          <a:p>
            <a:pPr>
              <a:buFont typeface="Wingdings" panose="05000000000000000000" pitchFamily="2" charset="2"/>
              <a:buChar char="ü"/>
            </a:pPr>
            <a:r>
              <a:rPr lang="zh-CN" altLang="en-US" sz="1800" dirty="0"/>
              <a:t>支持多媒体，包括常见的音频、视频和图片。视频支持</a:t>
            </a:r>
            <a:r>
              <a:rPr lang="en-US" altLang="zh-CN" sz="1800" dirty="0"/>
              <a:t>MPEG4</a:t>
            </a:r>
            <a:r>
              <a:rPr lang="zh-CN" altLang="en-US" sz="1800" dirty="0"/>
              <a:t>，</a:t>
            </a:r>
            <a:r>
              <a:rPr lang="en-US" altLang="zh-CN" sz="1800" dirty="0"/>
              <a:t>H.264</a:t>
            </a:r>
            <a:r>
              <a:rPr lang="zh-CN" altLang="en-US" sz="1800" dirty="0"/>
              <a:t>等格式、音频支持</a:t>
            </a:r>
            <a:r>
              <a:rPr lang="en-US" altLang="zh-CN" sz="1800" dirty="0"/>
              <a:t>MP3</a:t>
            </a:r>
            <a:r>
              <a:rPr lang="zh-CN" altLang="en-US" sz="1800" dirty="0"/>
              <a:t>，</a:t>
            </a:r>
            <a:r>
              <a:rPr lang="en-US" altLang="zh-CN" sz="1800" dirty="0"/>
              <a:t>AAC</a:t>
            </a:r>
            <a:r>
              <a:rPr lang="zh-CN" altLang="en-US" sz="1800" dirty="0"/>
              <a:t>，</a:t>
            </a:r>
            <a:r>
              <a:rPr lang="en-US" altLang="zh-CN" sz="1800" dirty="0"/>
              <a:t>AMR</a:t>
            </a:r>
            <a:r>
              <a:rPr lang="zh-CN" altLang="en-US" sz="1800" dirty="0"/>
              <a:t>等格式、图片支持</a:t>
            </a:r>
            <a:r>
              <a:rPr lang="en-US" altLang="zh-CN" sz="1800" dirty="0"/>
              <a:t>JPG</a:t>
            </a:r>
            <a:r>
              <a:rPr lang="zh-CN" altLang="en-US" sz="1800" dirty="0"/>
              <a:t>，</a:t>
            </a:r>
            <a:r>
              <a:rPr lang="en-US" altLang="zh-CN" sz="1800" dirty="0"/>
              <a:t>PNG</a:t>
            </a:r>
            <a:r>
              <a:rPr lang="zh-CN" altLang="en-US" sz="1800" dirty="0"/>
              <a:t>，</a:t>
            </a:r>
            <a:r>
              <a:rPr lang="en-US" altLang="zh-CN" sz="1800" dirty="0"/>
              <a:t>GIF</a:t>
            </a:r>
            <a:r>
              <a:rPr lang="zh-CN" altLang="en-US" sz="1800" dirty="0"/>
              <a:t>等格式。</a:t>
            </a:r>
            <a:endParaRPr lang="zh-CN" altLang="en-US" sz="1800" dirty="0"/>
          </a:p>
          <a:p>
            <a:pPr>
              <a:buFont typeface="Wingdings" panose="05000000000000000000" pitchFamily="2" charset="2"/>
              <a:buChar char="ü"/>
            </a:pPr>
            <a:r>
              <a:rPr lang="zh-CN" altLang="en-US" sz="1800" dirty="0"/>
              <a:t>有内部集成浏览器，该浏览器基于开源的</a:t>
            </a:r>
            <a:r>
              <a:rPr lang="en-US" altLang="zh-CN" sz="1800" dirty="0"/>
              <a:t>WebKit</a:t>
            </a:r>
            <a:r>
              <a:rPr lang="zh-CN" altLang="en-US" sz="1800" dirty="0"/>
              <a:t>引擎。</a:t>
            </a:r>
            <a:endParaRPr lang="zh-CN" altLang="en-US" sz="1800" dirty="0"/>
          </a:p>
          <a:p>
            <a:pPr>
              <a:buFont typeface="Wingdings" panose="05000000000000000000" pitchFamily="2" charset="2"/>
              <a:buChar char="ü"/>
            </a:pPr>
            <a:r>
              <a:rPr lang="zh-CN" altLang="en-US" sz="1800" dirty="0"/>
              <a:t>有优化的图形库，包括</a:t>
            </a:r>
            <a:r>
              <a:rPr lang="en-US" altLang="zh-CN" sz="1800" dirty="0"/>
              <a:t>2D</a:t>
            </a:r>
            <a:r>
              <a:rPr lang="zh-CN" altLang="en-US" sz="1800" dirty="0"/>
              <a:t>和</a:t>
            </a:r>
            <a:r>
              <a:rPr lang="en-US" altLang="zh-CN" sz="1800" dirty="0"/>
              <a:t>3D</a:t>
            </a:r>
            <a:r>
              <a:rPr lang="zh-CN" altLang="en-US" sz="1800" dirty="0"/>
              <a:t>图形库。</a:t>
            </a:r>
            <a:r>
              <a:rPr lang="en-US" altLang="zh-CN" sz="1800" dirty="0"/>
              <a:t>3D</a:t>
            </a:r>
            <a:r>
              <a:rPr lang="zh-CN" altLang="en-US" sz="1800" dirty="0"/>
              <a:t>图形库基于</a:t>
            </a:r>
            <a:r>
              <a:rPr lang="en-US" altLang="zh-CN" sz="1800" dirty="0"/>
              <a:t>OpenGL ES 1.0</a:t>
            </a:r>
            <a:r>
              <a:rPr lang="zh-CN" altLang="en-US" sz="1800" dirty="0"/>
              <a:t>（硬件加速可选）。</a:t>
            </a:r>
            <a:endParaRPr lang="zh-CN" altLang="en-US" sz="1800" dirty="0"/>
          </a:p>
          <a:p>
            <a:pPr>
              <a:buFont typeface="Wingdings" panose="05000000000000000000" pitchFamily="2" charset="2"/>
              <a:buChar char="ü"/>
            </a:pPr>
            <a:r>
              <a:rPr lang="zh-CN" altLang="en-US" sz="1800" dirty="0"/>
              <a:t>有丰富的控件，包括</a:t>
            </a:r>
            <a:r>
              <a:rPr lang="en-US" altLang="zh-CN" sz="1800" dirty="0"/>
              <a:t>ListView</a:t>
            </a:r>
            <a:r>
              <a:rPr lang="zh-CN" altLang="en-US" sz="1800" dirty="0"/>
              <a:t>、</a:t>
            </a:r>
            <a:r>
              <a:rPr lang="en-US" altLang="zh-CN" sz="1800" dirty="0"/>
              <a:t>WebView</a:t>
            </a:r>
            <a:r>
              <a:rPr lang="zh-CN" altLang="en-US" sz="1800" dirty="0"/>
              <a:t>、</a:t>
            </a:r>
            <a:r>
              <a:rPr lang="en-US" altLang="zh-CN" sz="1800" dirty="0"/>
              <a:t>MediaView</a:t>
            </a:r>
            <a:r>
              <a:rPr lang="zh-CN" altLang="en-US" sz="1800" dirty="0"/>
              <a:t>等。</a:t>
            </a:r>
            <a:endParaRPr lang="zh-CN" alt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type="title"/>
          </p:nvPr>
        </p:nvSpPr>
        <p:spPr/>
        <p:txBody>
          <a:bodyPr vert="horz" wrap="square" lIns="91440" tIns="45720" rIns="91440" bIns="45720" anchor="ctr"/>
          <a:p>
            <a:pPr eaLnBrk="1" hangingPunct="1"/>
            <a:r>
              <a:rPr lang="en-US" altLang="zh-CN" sz="3200" dirty="0"/>
              <a:t>7.1  </a:t>
            </a:r>
            <a:r>
              <a:rPr lang="zh-CN" altLang="en-US" sz="3200" dirty="0"/>
              <a:t>短信处理</a:t>
            </a:r>
            <a:endParaRPr lang="zh-CN" altLang="en-US" sz="3200" dirty="0"/>
          </a:p>
        </p:txBody>
      </p:sp>
      <p:sp>
        <p:nvSpPr>
          <p:cNvPr id="5123" name="Rectangle 3"/>
          <p:cNvSpPr>
            <a:spLocks noGrp="1"/>
          </p:cNvSpPr>
          <p:nvPr>
            <p:ph idx="1"/>
          </p:nvPr>
        </p:nvSpPr>
        <p:spPr>
          <a:xfrm>
            <a:off x="876300" y="1852295"/>
            <a:ext cx="10440035" cy="4848860"/>
          </a:xfrm>
        </p:spPr>
        <p:txBody>
          <a:bodyPr vert="horz" wrap="square" lIns="91440" tIns="45720" rIns="91440" bIns="45720" anchor="t"/>
          <a:p>
            <a:r>
              <a:rPr lang="en-US" altLang="zh-CN" sz="2400" b="1" dirty="0"/>
              <a:t>7.1.1  </a:t>
            </a:r>
            <a:r>
              <a:rPr lang="zh-CN" altLang="en-US" sz="2400" b="1" dirty="0"/>
              <a:t>获取短信列表</a:t>
            </a:r>
            <a:endParaRPr lang="zh-CN" altLang="en-US" sz="2400" b="1" dirty="0"/>
          </a:p>
          <a:p>
            <a:r>
              <a:rPr lang="zh-CN" altLang="en-US" sz="2400" dirty="0"/>
              <a:t>本节讲述如何获取短信列表，适配器沿用上一节获取联系人时所用的适配器，未作修改。</a:t>
            </a:r>
            <a:endParaRPr lang="zh-CN" altLang="en-US" sz="2400" dirty="0"/>
          </a:p>
          <a:p>
            <a:r>
              <a:rPr lang="zh-CN" altLang="en-US" sz="2400" dirty="0"/>
              <a:t>数据库字段的定义如下所示：</a:t>
            </a:r>
            <a:endParaRPr lang="zh-CN" altLang="en-US" sz="2400" dirty="0"/>
          </a:p>
          <a:p>
            <a:r>
              <a:rPr lang="en-US" altLang="zh-CN" sz="2400" dirty="0"/>
              <a:t>_id  //</a:t>
            </a:r>
            <a:r>
              <a:rPr lang="zh-CN" altLang="en-US" sz="2400" dirty="0"/>
              <a:t>短消息序号</a:t>
            </a:r>
            <a:r>
              <a:rPr lang="en-US" altLang="zh-CN" sz="2400" dirty="0"/>
              <a:t>  </a:t>
            </a:r>
            <a:endParaRPr lang="zh-CN" altLang="en-US" sz="2400" dirty="0"/>
          </a:p>
          <a:p>
            <a:r>
              <a:rPr lang="en-US" altLang="zh-CN" sz="2400" dirty="0"/>
              <a:t>address   //</a:t>
            </a:r>
            <a:r>
              <a:rPr lang="zh-CN" altLang="en-US" sz="2400" dirty="0"/>
              <a:t>发件人地址、手机号</a:t>
            </a:r>
            <a:endParaRPr lang="zh-CN" altLang="en-US" sz="2400" dirty="0"/>
          </a:p>
          <a:p>
            <a:r>
              <a:rPr lang="en-US" altLang="zh-CN" sz="2400" dirty="0"/>
              <a:t>date      //</a:t>
            </a:r>
            <a:r>
              <a:rPr lang="zh-CN" altLang="en-US" sz="2400" dirty="0"/>
              <a:t>日期</a:t>
            </a:r>
            <a:r>
              <a:rPr lang="en-US" altLang="zh-CN" sz="2400" dirty="0"/>
              <a:t>  long</a:t>
            </a:r>
            <a:r>
              <a:rPr lang="zh-CN" altLang="en-US" sz="2400" dirty="0"/>
              <a:t>型</a:t>
            </a:r>
            <a:endParaRPr lang="zh-CN" altLang="en-US" sz="2400" dirty="0"/>
          </a:p>
          <a:p>
            <a:r>
              <a:rPr lang="en-US" altLang="zh-CN" sz="2400" dirty="0"/>
              <a:t>read     //</a:t>
            </a:r>
            <a:r>
              <a:rPr lang="zh-CN" altLang="en-US" sz="2400" dirty="0"/>
              <a:t>是否阅读</a:t>
            </a:r>
            <a:endParaRPr lang="zh-CN" altLang="en-US" sz="2400" dirty="0"/>
          </a:p>
          <a:p>
            <a:r>
              <a:rPr lang="en-US" altLang="zh-CN" sz="2400" dirty="0"/>
              <a:t>status   //</a:t>
            </a:r>
            <a:r>
              <a:rPr lang="zh-CN" altLang="en-US" sz="2400" dirty="0"/>
              <a:t>状态</a:t>
            </a:r>
            <a:endParaRPr lang="zh-CN" altLang="en-US" sz="2400" dirty="0"/>
          </a:p>
          <a:p>
            <a:r>
              <a:rPr lang="en-US" altLang="zh-CN" sz="2400" dirty="0"/>
              <a:t>type  //</a:t>
            </a:r>
            <a:r>
              <a:rPr lang="zh-CN" altLang="en-US" sz="2400" dirty="0"/>
              <a:t>类型</a:t>
            </a:r>
            <a:r>
              <a:rPr lang="en-US" altLang="zh-CN" sz="2400" dirty="0"/>
              <a:t> 1</a:t>
            </a:r>
            <a:r>
              <a:rPr lang="zh-CN" altLang="en-US" sz="2400" dirty="0"/>
              <a:t>是接收到的，</a:t>
            </a:r>
            <a:r>
              <a:rPr lang="en-US" altLang="zh-CN" sz="2400" dirty="0"/>
              <a:t>2</a:t>
            </a:r>
            <a:r>
              <a:rPr lang="zh-CN" altLang="en-US" sz="2400" dirty="0"/>
              <a:t>是发出的</a:t>
            </a:r>
            <a:endParaRPr lang="zh-CN" altLang="en-US" sz="2400" dirty="0"/>
          </a:p>
          <a:p>
            <a:r>
              <a:rPr lang="en-US" altLang="zh-CN" sz="2400" dirty="0"/>
              <a:t>body     //</a:t>
            </a:r>
            <a:r>
              <a:rPr lang="zh-CN" altLang="en-US" sz="2400" dirty="0"/>
              <a:t>内容</a:t>
            </a:r>
            <a:endParaRPr lang="zh-CN" altLang="en-US" sz="2400" dirty="0"/>
          </a:p>
          <a:p>
            <a:r>
              <a:rPr lang="zh-CN" altLang="en-US" sz="2400" dirty="0"/>
              <a:t>有了以上数据库的字段定义，我们就可以方便地查询数据信息了</a:t>
            </a:r>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标题 1"/>
          <p:cNvSpPr>
            <a:spLocks noGrp="1"/>
          </p:cNvSpPr>
          <p:nvPr>
            <p:ph type="title"/>
          </p:nvPr>
        </p:nvSpPr>
        <p:spPr/>
        <p:txBody>
          <a:bodyPr vert="horz" wrap="square" lIns="91440" tIns="45720" rIns="91440" bIns="45720" anchor="ctr"/>
          <a:p>
            <a:r>
              <a:rPr lang="en-US" altLang="zh-CN" b="1" dirty="0"/>
              <a:t>7.1.2  </a:t>
            </a:r>
            <a:r>
              <a:rPr lang="zh-CN" altLang="en-US" b="1" dirty="0"/>
              <a:t>发送短信</a:t>
            </a:r>
            <a:endParaRPr lang="zh-CN" altLang="en-US" b="1" dirty="0"/>
          </a:p>
        </p:txBody>
      </p:sp>
      <p:sp>
        <p:nvSpPr>
          <p:cNvPr id="6147" name="内容占位符 2"/>
          <p:cNvSpPr>
            <a:spLocks noGrp="1"/>
          </p:cNvSpPr>
          <p:nvPr>
            <p:ph idx="1"/>
          </p:nvPr>
        </p:nvSpPr>
        <p:spPr>
          <a:xfrm>
            <a:off x="876300" y="1852295"/>
            <a:ext cx="6940550" cy="4319905"/>
          </a:xfrm>
        </p:spPr>
        <p:txBody>
          <a:bodyPr vert="horz" wrap="square" lIns="91440" tIns="45720" rIns="91440" bIns="45720" anchor="t"/>
          <a:p>
            <a:r>
              <a:rPr lang="zh-CN" altLang="en-US" sz="2400" dirty="0"/>
              <a:t>本节则介绍一下</a:t>
            </a:r>
            <a:r>
              <a:rPr lang="en-US" altLang="zh-CN" sz="2400" dirty="0"/>
              <a:t>Android</a:t>
            </a:r>
            <a:r>
              <a:rPr lang="zh-CN" altLang="en-US" sz="2400" dirty="0"/>
              <a:t>上的短信发送功能。</a:t>
            </a:r>
            <a:endParaRPr lang="zh-CN" altLang="en-US" sz="2400" dirty="0"/>
          </a:p>
          <a:p>
            <a:r>
              <a:rPr lang="en-US" altLang="zh-CN" sz="2400" dirty="0"/>
              <a:t>(1)</a:t>
            </a:r>
            <a:r>
              <a:rPr lang="zh-CN" altLang="en-US" sz="2400" dirty="0"/>
              <a:t>系统短信发送</a:t>
            </a:r>
            <a:endParaRPr lang="zh-CN" altLang="en-US" sz="2400" dirty="0"/>
          </a:p>
          <a:p>
            <a:r>
              <a:rPr lang="zh-CN" altLang="en-US" sz="1800" dirty="0"/>
              <a:t>在</a:t>
            </a:r>
            <a:r>
              <a:rPr lang="en-US" altLang="zh-CN" sz="1800" dirty="0"/>
              <a:t>Android</a:t>
            </a:r>
            <a:r>
              <a:rPr lang="zh-CN" altLang="en-US" sz="1800" dirty="0"/>
              <a:t>系统中可以直接调用系统的短信发送功能，不需要任何权限，比如可以用此功能来实现诸如“推荐好友”、“反馈信息”等短信发送需求。</a:t>
            </a:r>
            <a:endParaRPr lang="en-US" altLang="zh-CN" sz="1800" dirty="0"/>
          </a:p>
          <a:p>
            <a:r>
              <a:rPr lang="en-GB" altLang="zh-CN" sz="2400" dirty="0"/>
              <a:t>(2)</a:t>
            </a:r>
            <a:r>
              <a:rPr lang="zh-CN" altLang="en-US" sz="2400" dirty="0"/>
              <a:t>自己实现一个短信发送功能</a:t>
            </a:r>
            <a:endParaRPr lang="zh-CN" altLang="en-US" sz="2400" dirty="0"/>
          </a:p>
          <a:p>
            <a:r>
              <a:rPr lang="zh-CN" altLang="en-US" sz="1800" dirty="0"/>
              <a:t>系统短信有时候不能满足需求，必须要自己实现一个短信发送功能，那我们就要用到以下几个类了，即</a:t>
            </a:r>
            <a:r>
              <a:rPr lang="en-US" altLang="zh-CN" sz="1800" dirty="0"/>
              <a:t>SmsManager</a:t>
            </a:r>
            <a:r>
              <a:rPr lang="zh-CN" altLang="en-US" sz="1800" dirty="0"/>
              <a:t>（短信管理类）、</a:t>
            </a:r>
            <a:r>
              <a:rPr lang="en-US" altLang="zh-CN" sz="1800" dirty="0"/>
              <a:t>BroadcastReceiver</a:t>
            </a:r>
            <a:r>
              <a:rPr lang="zh-CN" altLang="en-US" sz="1800" dirty="0"/>
              <a:t>（广播类，监听短信是否发送成功）。有了这两个类我们就可以实现自制短信发送了。</a:t>
            </a:r>
            <a:endParaRPr lang="zh-CN" altLang="en-US" sz="1800" dirty="0"/>
          </a:p>
        </p:txBody>
      </p:sp>
      <p:sp>
        <p:nvSpPr>
          <p:cNvPr id="6148" name="Rectangle 5"/>
          <p:cNvSpPr/>
          <p:nvPr/>
        </p:nvSpPr>
        <p:spPr>
          <a:xfrm>
            <a:off x="1524000" y="44450"/>
            <a:ext cx="309880" cy="368300"/>
          </a:xfrm>
          <a:prstGeom prst="rect">
            <a:avLst/>
          </a:prstGeom>
          <a:noFill/>
          <a:ln w="9525">
            <a:noFill/>
          </a:ln>
        </p:spPr>
        <p:txBody>
          <a:bodyPr wrap="none" anchor="ctr">
            <a:spAutoFit/>
          </a:bodyPr>
          <a:p>
            <a:endParaRPr lang="zh-CN" altLang="en-US" dirty="0">
              <a:latin typeface="Arial" panose="020B0604020202020204" pitchFamily="34" charset="0"/>
            </a:endParaRPr>
          </a:p>
        </p:txBody>
      </p:sp>
      <p:pic>
        <p:nvPicPr>
          <p:cNvPr id="6149" name="图片 13"/>
          <p:cNvPicPr>
            <a:picLocks noChangeAspect="1"/>
          </p:cNvPicPr>
          <p:nvPr/>
        </p:nvPicPr>
        <p:blipFill>
          <a:blip r:embed="rId1"/>
          <a:stretch>
            <a:fillRect/>
          </a:stretch>
        </p:blipFill>
        <p:spPr>
          <a:xfrm>
            <a:off x="8485505" y="1852295"/>
            <a:ext cx="3193415" cy="3821430"/>
          </a:xfrm>
          <a:prstGeom prst="rect">
            <a:avLst/>
          </a:prstGeom>
          <a:noFill/>
          <a:ln w="9525">
            <a:noFill/>
          </a:ln>
        </p:spPr>
      </p:pic>
      <p:sp>
        <p:nvSpPr>
          <p:cNvPr id="6150" name="Rectangle 6"/>
          <p:cNvSpPr/>
          <p:nvPr/>
        </p:nvSpPr>
        <p:spPr>
          <a:xfrm>
            <a:off x="7762875" y="6253639"/>
            <a:ext cx="2728913" cy="337185"/>
          </a:xfrm>
          <a:prstGeom prst="rect">
            <a:avLst/>
          </a:prstGeom>
          <a:noFill/>
          <a:ln w="9525">
            <a:noFill/>
          </a:ln>
        </p:spPr>
        <p:txBody>
          <a:bodyPr anchor="ctr">
            <a:spAutoFit/>
          </a:bodyPr>
          <a:p>
            <a:pPr eaLnBrk="0" hangingPunct="0"/>
            <a:r>
              <a:rPr lang="zh-CN" altLang="en-US" sz="1600" dirty="0">
                <a:latin typeface="Arial" panose="020B0604020202020204" pitchFamily="34" charset="0"/>
                <a:cs typeface="Times New Roman" panose="02020603050405020304" pitchFamily="18" charset="0"/>
              </a:rPr>
              <a:t>图</a:t>
            </a:r>
            <a:r>
              <a:rPr lang="en-US" altLang="zh-CN" sz="1600" dirty="0">
                <a:latin typeface="Arial" panose="020B0604020202020204" pitchFamily="34" charset="0"/>
                <a:cs typeface="Times New Roman" panose="02020603050405020304" pitchFamily="18" charset="0"/>
              </a:rPr>
              <a:t>12-1 </a:t>
            </a:r>
            <a:r>
              <a:rPr lang="zh-CN" altLang="en-US" sz="1600" dirty="0">
                <a:latin typeface="Arial" panose="020B0604020202020204" pitchFamily="34" charset="0"/>
                <a:cs typeface="Times New Roman" panose="02020603050405020304" pitchFamily="18" charset="0"/>
              </a:rPr>
              <a:t>自定义短信发送</a:t>
            </a:r>
            <a:r>
              <a:rPr lang="zh-CN" altLang="en-US" sz="1600" dirty="0">
                <a:latin typeface="Arial" panose="020B0604020202020204" pitchFamily="34" charset="0"/>
              </a:rPr>
              <a:t> </a:t>
            </a:r>
            <a:endParaRPr lang="zh-CN" altLang="en-US" sz="1600"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p:cNvSpPr>
          <p:nvPr>
            <p:ph type="title"/>
          </p:nvPr>
        </p:nvSpPr>
        <p:spPr/>
        <p:txBody>
          <a:bodyPr vert="horz" wrap="square" lIns="91440" tIns="45720" rIns="91440" bIns="45720" anchor="ctr"/>
          <a:p>
            <a:pPr eaLnBrk="1" hangingPunct="1"/>
            <a:r>
              <a:rPr lang="zh-CN" altLang="zh-CN" sz="3200" dirty="0"/>
              <a:t> </a:t>
            </a:r>
            <a:r>
              <a:rPr lang="en-US" altLang="zh-CN" sz="3200" dirty="0"/>
              <a:t>7.1.3  </a:t>
            </a:r>
            <a:r>
              <a:rPr lang="zh-CN" altLang="en-US" sz="3200" dirty="0"/>
              <a:t>接收短信</a:t>
            </a:r>
            <a:endParaRPr lang="zh-CN" altLang="zh-CN" sz="3200" dirty="0"/>
          </a:p>
        </p:txBody>
      </p:sp>
      <p:sp>
        <p:nvSpPr>
          <p:cNvPr id="7171" name="Rectangle 3"/>
          <p:cNvSpPr>
            <a:spLocks noGrp="1"/>
          </p:cNvSpPr>
          <p:nvPr>
            <p:ph idx="1"/>
          </p:nvPr>
        </p:nvSpPr>
        <p:spPr/>
        <p:txBody>
          <a:bodyPr vert="horz" wrap="square" lIns="91440" tIns="45720" rIns="91440" bIns="45720" anchor="t"/>
          <a:p>
            <a:pPr eaLnBrk="1" hangingPunct="1"/>
            <a:r>
              <a:rPr lang="zh-CN" altLang="en-US" sz="2400" dirty="0"/>
              <a:t>本节将讲解如何捕获到系统接受短信的事件。这里用到了广播，在上一节中我们也是用广播来捕捉短信发送事件的，相信大家不陌生，接下来我们就进入主题，首先看一下界面，如图</a:t>
            </a:r>
            <a:r>
              <a:rPr lang="en-US" altLang="zh-CN" sz="2400" dirty="0"/>
              <a:t>12-2</a:t>
            </a:r>
            <a:r>
              <a:rPr lang="zh-CN" altLang="en-US" sz="2400" dirty="0"/>
              <a:t>所示。</a:t>
            </a:r>
            <a:endParaRPr lang="zh-CN" altLang="zh-CN" sz="2400" dirty="0"/>
          </a:p>
        </p:txBody>
      </p:sp>
      <p:sp>
        <p:nvSpPr>
          <p:cNvPr id="7172" name="Rectangle 10"/>
          <p:cNvSpPr/>
          <p:nvPr/>
        </p:nvSpPr>
        <p:spPr>
          <a:xfrm>
            <a:off x="1524000" y="31750"/>
            <a:ext cx="309880" cy="368300"/>
          </a:xfrm>
          <a:prstGeom prst="rect">
            <a:avLst/>
          </a:prstGeom>
          <a:noFill/>
          <a:ln w="9525">
            <a:noFill/>
          </a:ln>
        </p:spPr>
        <p:txBody>
          <a:bodyPr wrap="none" anchor="ctr">
            <a:spAutoFit/>
          </a:bodyPr>
          <a:p>
            <a:endParaRPr lang="zh-CN" altLang="en-US" dirty="0">
              <a:latin typeface="Arial" panose="020B0604020202020204" pitchFamily="34" charset="0"/>
            </a:endParaRPr>
          </a:p>
        </p:txBody>
      </p:sp>
      <p:pic>
        <p:nvPicPr>
          <p:cNvPr id="7173" name="图片 222"/>
          <p:cNvPicPr>
            <a:picLocks noChangeAspect="1"/>
          </p:cNvPicPr>
          <p:nvPr/>
        </p:nvPicPr>
        <p:blipFill>
          <a:blip r:embed="rId1"/>
          <a:stretch>
            <a:fillRect/>
          </a:stretch>
        </p:blipFill>
        <p:spPr>
          <a:xfrm>
            <a:off x="3235325" y="3603625"/>
            <a:ext cx="5614988" cy="2339975"/>
          </a:xfrm>
          <a:prstGeom prst="rect">
            <a:avLst/>
          </a:prstGeom>
          <a:noFill/>
          <a:ln w="9525">
            <a:noFill/>
          </a:ln>
        </p:spPr>
      </p:pic>
      <p:sp>
        <p:nvSpPr>
          <p:cNvPr id="7174" name="Rectangle 11"/>
          <p:cNvSpPr/>
          <p:nvPr/>
        </p:nvSpPr>
        <p:spPr>
          <a:xfrm>
            <a:off x="4930775" y="6076157"/>
            <a:ext cx="2935288" cy="368300"/>
          </a:xfrm>
          <a:prstGeom prst="rect">
            <a:avLst/>
          </a:prstGeom>
          <a:noFill/>
          <a:ln w="9525">
            <a:noFill/>
          </a:ln>
        </p:spPr>
        <p:txBody>
          <a:bodyPr anchor="ctr">
            <a:spAutoFit/>
          </a:bodyPr>
          <a:p>
            <a:pPr eaLnBrk="0" hangingPunct="0"/>
            <a:r>
              <a:rPr lang="zh-CN" altLang="en-US" dirty="0">
                <a:latin typeface="Times New Roman" panose="02020603050405020304" pitchFamily="18" charset="0"/>
                <a:cs typeface="Times New Roman" panose="02020603050405020304" pitchFamily="18" charset="0"/>
              </a:rPr>
              <a:t>图</a:t>
            </a:r>
            <a:r>
              <a:rPr lang="en-US" altLang="zh-CN" dirty="0">
                <a:latin typeface="Times New Roman" panose="02020603050405020304" pitchFamily="18" charset="0"/>
                <a:cs typeface="Times New Roman" panose="02020603050405020304" pitchFamily="18" charset="0"/>
              </a:rPr>
              <a:t>12-2  </a:t>
            </a:r>
            <a:r>
              <a:rPr lang="zh-CN" altLang="en-US" dirty="0">
                <a:latin typeface="Times New Roman" panose="02020603050405020304" pitchFamily="18" charset="0"/>
                <a:cs typeface="Times New Roman" panose="02020603050405020304" pitchFamily="18" charset="0"/>
              </a:rPr>
              <a:t>短信监听界面</a:t>
            </a:r>
            <a:r>
              <a:rPr lang="zh-CN" altLang="en-US" dirty="0">
                <a:latin typeface="Arial" panose="020B0604020202020204" pitchFamily="34" charset="0"/>
              </a:rPr>
              <a:t> </a:t>
            </a:r>
            <a:endParaRPr lang="zh-CN" altLang="en-US"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2"/>
          <p:cNvSpPr>
            <a:spLocks noGrp="1"/>
          </p:cNvSpPr>
          <p:nvPr>
            <p:ph type="title"/>
          </p:nvPr>
        </p:nvSpPr>
        <p:spPr/>
        <p:txBody>
          <a:bodyPr vert="horz" wrap="square" lIns="91440" tIns="45720" rIns="91440" bIns="45720" anchor="ctr"/>
          <a:p>
            <a:pPr eaLnBrk="1" hangingPunct="1"/>
            <a:r>
              <a:rPr lang="zh-CN" altLang="zh-CN" sz="3200" dirty="0"/>
              <a:t> </a:t>
            </a:r>
            <a:r>
              <a:rPr lang="en-US" altLang="zh-CN" sz="3200" dirty="0"/>
              <a:t>7.2  </a:t>
            </a:r>
            <a:r>
              <a:rPr lang="zh-CN" altLang="en-US" sz="3200" dirty="0"/>
              <a:t>电话处理</a:t>
            </a:r>
            <a:endParaRPr lang="zh-CN" altLang="zh-CN" sz="3200" dirty="0"/>
          </a:p>
        </p:txBody>
      </p:sp>
      <p:sp>
        <p:nvSpPr>
          <p:cNvPr id="8195" name="Rectangle 3"/>
          <p:cNvSpPr>
            <a:spLocks noGrp="1"/>
          </p:cNvSpPr>
          <p:nvPr>
            <p:ph idx="1"/>
          </p:nvPr>
        </p:nvSpPr>
        <p:spPr/>
        <p:txBody>
          <a:bodyPr vert="horz" wrap="square" lIns="91440" tIns="45720" rIns="91440" bIns="45720" anchor="t"/>
          <a:p>
            <a:r>
              <a:rPr lang="en-US" altLang="zh-CN" sz="2400" dirty="0"/>
              <a:t>7.2.1  </a:t>
            </a:r>
            <a:r>
              <a:rPr lang="zh-CN" altLang="en-US" sz="2400" dirty="0"/>
              <a:t>电话呼叫</a:t>
            </a:r>
            <a:endParaRPr lang="en-US" altLang="zh-CN" sz="2400" dirty="0"/>
          </a:p>
          <a:p>
            <a:r>
              <a:rPr lang="en-US" altLang="zh-CN" sz="2400" dirty="0"/>
              <a:t>7.2.2  </a:t>
            </a:r>
            <a:r>
              <a:rPr lang="zh-CN" altLang="en-US" sz="2400" dirty="0"/>
              <a:t>监听电话的状态</a:t>
            </a:r>
            <a:endParaRPr lang="en-US" altLang="zh-CN" sz="2400" dirty="0"/>
          </a:p>
          <a:p>
            <a:r>
              <a:rPr lang="en-US" altLang="zh-CN" sz="2400" dirty="0"/>
              <a:t>7.2.3  </a:t>
            </a:r>
            <a:r>
              <a:rPr lang="zh-CN" altLang="en-US" sz="2400" dirty="0"/>
              <a:t>获取电话记录</a:t>
            </a:r>
            <a:endParaRPr lang="en-US" altLang="zh-CN" sz="2400" dirty="0"/>
          </a:p>
          <a:p>
            <a:endParaRPr lang="zh-CN"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标题 1"/>
          <p:cNvSpPr>
            <a:spLocks noGrp="1"/>
          </p:cNvSpPr>
          <p:nvPr>
            <p:ph type="title"/>
          </p:nvPr>
        </p:nvSpPr>
        <p:spPr/>
        <p:txBody>
          <a:bodyPr vert="horz" wrap="square" lIns="91440" tIns="45720" rIns="91440" bIns="45720" anchor="ctr"/>
          <a:p>
            <a:pPr eaLnBrk="1" hangingPunct="1"/>
            <a:r>
              <a:rPr lang="en-US" altLang="zh-CN" sz="3200" dirty="0"/>
              <a:t>7.3  </a:t>
            </a:r>
            <a:r>
              <a:rPr lang="zh-CN" altLang="en-US" sz="3200" dirty="0"/>
              <a:t>重力感应</a:t>
            </a:r>
            <a:endParaRPr lang="zh-CN" altLang="en-US" sz="3200" dirty="0"/>
          </a:p>
        </p:txBody>
      </p:sp>
      <p:sp>
        <p:nvSpPr>
          <p:cNvPr id="9219" name="内容占位符 2"/>
          <p:cNvSpPr>
            <a:spLocks noGrp="1"/>
          </p:cNvSpPr>
          <p:nvPr>
            <p:ph idx="1"/>
          </p:nvPr>
        </p:nvSpPr>
        <p:spPr/>
        <p:txBody>
          <a:bodyPr vert="horz" wrap="square" lIns="91440" tIns="45720" rIns="91440" bIns="45720" anchor="t"/>
          <a:p>
            <a:pPr eaLnBrk="1" hangingPunct="1"/>
            <a:r>
              <a:rPr lang="zh-CN" altLang="en-US" sz="2400" dirty="0"/>
              <a:t>重力感应装置包括感应器、处理器和控制器三个部分。感应器负责侦测存储器的状态，计算存储器的重力加速度值；处理器则对加速度的值是否超出安全范围进行判断；而控制器则负责将磁头锁定或释放出安全停泊区。一旦感应器侦测并经处理器判断得知当前的重力加速度超过安全值之后，控制器就会通过硬件控制磁头停止读写工作，并快速归位，锁定在专有的磁头停泊区内。这一系列动作会在</a:t>
            </a:r>
            <a:r>
              <a:rPr lang="en-US" altLang="zh-CN" sz="2400" dirty="0"/>
              <a:t>200</a:t>
            </a:r>
            <a:r>
              <a:rPr lang="zh-CN" altLang="en-US" sz="2400" dirty="0"/>
              <a:t>毫秒内完成。只到感应装置探测到加速度的值恢复到正常值范围之后，产品才会恢复工作。</a:t>
            </a:r>
            <a:endParaRPr lang="zh-CN"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标题 1"/>
          <p:cNvSpPr>
            <a:spLocks noGrp="1"/>
          </p:cNvSpPr>
          <p:nvPr>
            <p:ph type="title"/>
          </p:nvPr>
        </p:nvSpPr>
        <p:spPr/>
        <p:txBody>
          <a:bodyPr vert="horz" wrap="square" lIns="91440" tIns="45720" rIns="91440" bIns="45720" anchor="ctr"/>
          <a:p>
            <a:pPr eaLnBrk="1" hangingPunct="1"/>
            <a:r>
              <a:rPr lang="en-US" altLang="zh-CN" sz="3200" dirty="0"/>
              <a:t>7.3.1  </a:t>
            </a:r>
            <a:r>
              <a:rPr lang="zh-CN" altLang="en-US" sz="3200" dirty="0"/>
              <a:t>晃动静音</a:t>
            </a:r>
            <a:r>
              <a:rPr lang="zh-CN" altLang="zh-CN" sz="3200" dirty="0"/>
              <a:t>——</a:t>
            </a:r>
            <a:r>
              <a:rPr lang="zh-CN" altLang="en-US" sz="3200" dirty="0"/>
              <a:t>重力感应的应用</a:t>
            </a:r>
            <a:endParaRPr lang="zh-CN" altLang="en-US" sz="3200" dirty="0"/>
          </a:p>
        </p:txBody>
      </p:sp>
      <p:sp>
        <p:nvSpPr>
          <p:cNvPr id="10243" name="内容占位符 2"/>
          <p:cNvSpPr>
            <a:spLocks noGrp="1"/>
          </p:cNvSpPr>
          <p:nvPr>
            <p:ph idx="1"/>
          </p:nvPr>
        </p:nvSpPr>
        <p:spPr/>
        <p:txBody>
          <a:bodyPr vert="horz" wrap="square" lIns="91440" tIns="45720" rIns="91440" bIns="45720" anchor="t"/>
          <a:p>
            <a:r>
              <a:rPr lang="zh-CN" altLang="zh-CN" sz="2400" dirty="0"/>
              <a:t>“</a:t>
            </a:r>
            <a:r>
              <a:rPr lang="zh-CN" altLang="en-US" sz="2400" dirty="0"/>
              <a:t>晃动静音”顾名思义，就是晃动一下手机，就可以将手机调为静音。此功能用到了</a:t>
            </a:r>
            <a:r>
              <a:rPr lang="en-US" altLang="zh-CN" sz="2400" dirty="0"/>
              <a:t>Android</a:t>
            </a:r>
            <a:r>
              <a:rPr lang="zh-CN" altLang="en-US" sz="2400" dirty="0"/>
              <a:t>手机的重力感应器和</a:t>
            </a:r>
            <a:r>
              <a:rPr lang="en-US" altLang="zh-CN" sz="2400" dirty="0"/>
              <a:t>AudioManager</a:t>
            </a:r>
            <a:r>
              <a:rPr lang="zh-CN" altLang="en-US" sz="2400" dirty="0"/>
              <a:t>响铃管理者（本小节代码请参考工程</a:t>
            </a:r>
            <a:r>
              <a:rPr lang="en-US" altLang="zh-CN" sz="2400" dirty="0"/>
              <a:t>Ex13_04_SensorApp</a:t>
            </a:r>
            <a:r>
              <a:rPr lang="zh-CN" altLang="en-US" sz="2400" dirty="0"/>
              <a:t>）。</a:t>
            </a:r>
            <a:endParaRPr lang="zh-CN" altLang="en-US" sz="2400" dirty="0"/>
          </a:p>
          <a:p>
            <a:r>
              <a:rPr lang="zh-CN" altLang="en-US" sz="2400" dirty="0"/>
              <a:t>其界面如图</a:t>
            </a:r>
            <a:r>
              <a:rPr lang="en-GB" altLang="zh-CN" sz="2400" dirty="0"/>
              <a:t>12-5</a:t>
            </a:r>
            <a:r>
              <a:rPr lang="zh-CN" altLang="en-US" sz="2400" dirty="0"/>
              <a:t>所示：</a:t>
            </a:r>
            <a:endParaRPr lang="en-US" altLang="zh-CN" sz="2400" dirty="0"/>
          </a:p>
          <a:p>
            <a:r>
              <a:rPr lang="zh-CN" altLang="en-US" sz="2400" dirty="0"/>
              <a:t>设置震动模式，与设置静音模式代码基本一样，就不再赘述了，详情请参看工程代码。</a:t>
            </a:r>
            <a:endParaRPr lang="zh-CN" altLang="en-US" sz="2400" dirty="0"/>
          </a:p>
          <a:p>
            <a:endParaRPr lang="en-US" altLang="zh-CN" sz="2400" dirty="0"/>
          </a:p>
          <a:p>
            <a:endParaRPr lang="en-US" altLang="zh-CN" sz="2400" dirty="0"/>
          </a:p>
          <a:p>
            <a:endParaRPr lang="en-US" altLang="zh-CN" sz="2400" dirty="0"/>
          </a:p>
          <a:p>
            <a:endParaRPr lang="en-US" altLang="zh-CN" sz="2400" dirty="0"/>
          </a:p>
          <a:p>
            <a:endParaRPr lang="en-US" altLang="zh-CN" sz="2400" dirty="0"/>
          </a:p>
          <a:p>
            <a:pPr>
              <a:buNone/>
            </a:pPr>
            <a:r>
              <a:rPr lang="en-US" altLang="zh-CN" sz="2400" dirty="0"/>
              <a:t>                                  </a:t>
            </a:r>
            <a:r>
              <a:rPr lang="zh-CN" altLang="en-US" sz="2400" dirty="0"/>
              <a:t>图</a:t>
            </a:r>
            <a:r>
              <a:rPr lang="en-US" altLang="zh-CN" sz="2400" dirty="0"/>
              <a:t>12-5 </a:t>
            </a:r>
            <a:r>
              <a:rPr lang="zh-CN" altLang="en-US" sz="2400" dirty="0"/>
              <a:t>晃动静音界面</a:t>
            </a:r>
            <a:endParaRPr lang="zh-CN" altLang="en-US" sz="2400" dirty="0"/>
          </a:p>
        </p:txBody>
      </p:sp>
      <p:pic>
        <p:nvPicPr>
          <p:cNvPr id="10244" name="图片 225"/>
          <p:cNvPicPr>
            <a:picLocks noChangeAspect="1"/>
          </p:cNvPicPr>
          <p:nvPr/>
        </p:nvPicPr>
        <p:blipFill>
          <a:blip r:embed="rId1"/>
          <a:stretch>
            <a:fillRect/>
          </a:stretch>
        </p:blipFill>
        <p:spPr>
          <a:xfrm>
            <a:off x="3470275" y="4540250"/>
            <a:ext cx="5870575" cy="1439863"/>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标题 1"/>
          <p:cNvSpPr>
            <a:spLocks noGrp="1"/>
          </p:cNvSpPr>
          <p:nvPr>
            <p:ph type="title"/>
          </p:nvPr>
        </p:nvSpPr>
        <p:spPr/>
        <p:txBody>
          <a:bodyPr vert="horz" wrap="square" lIns="91440" tIns="45720" rIns="91440" bIns="45720" anchor="ctr"/>
          <a:p>
            <a:r>
              <a:rPr lang="en-US" altLang="zh-CN" dirty="0"/>
              <a:t>7.4  NFC </a:t>
            </a:r>
            <a:r>
              <a:rPr lang="zh-CN" altLang="en-US" dirty="0"/>
              <a:t>手机支付</a:t>
            </a:r>
            <a:endParaRPr lang="zh-CN" altLang="en-US" dirty="0"/>
          </a:p>
        </p:txBody>
      </p:sp>
      <p:sp>
        <p:nvSpPr>
          <p:cNvPr id="11267" name="内容占位符 2"/>
          <p:cNvSpPr>
            <a:spLocks noGrp="1"/>
          </p:cNvSpPr>
          <p:nvPr>
            <p:ph idx="1"/>
          </p:nvPr>
        </p:nvSpPr>
        <p:spPr/>
        <p:txBody>
          <a:bodyPr vert="horz" wrap="square" lIns="91440" tIns="45720" rIns="91440" bIns="45720" anchor="t"/>
          <a:p>
            <a:r>
              <a:rPr lang="en-US" altLang="zh-CN" sz="2400" dirty="0"/>
              <a:t>NFC</a:t>
            </a:r>
            <a:r>
              <a:rPr lang="zh-CN" altLang="en-US" sz="2400" dirty="0"/>
              <a:t>是</a:t>
            </a:r>
            <a:r>
              <a:rPr lang="en-US" altLang="zh-CN" sz="2400" dirty="0"/>
              <a:t>Near Field Communication</a:t>
            </a:r>
            <a:r>
              <a:rPr lang="zh-CN" altLang="en-US" sz="2400" dirty="0"/>
              <a:t>的缩写，即近距离无线通信技术，由非接触式射频识别（</a:t>
            </a:r>
            <a:r>
              <a:rPr lang="en-US" altLang="zh-CN" sz="2400" dirty="0"/>
              <a:t>RFID</a:t>
            </a:r>
            <a:r>
              <a:rPr lang="zh-CN" altLang="en-US" sz="2400" dirty="0"/>
              <a:t>）及互联互通技术整合演变而来。此技术在单一芯片上结合了感应式读卡器、感应式卡片和点对点的功能，能在短距离内与兼容设备进行识别和数据交换。这项技术最初只是</a:t>
            </a:r>
            <a:r>
              <a:rPr lang="en-US" altLang="zh-CN" sz="2400" dirty="0"/>
              <a:t>RFID</a:t>
            </a:r>
            <a:r>
              <a:rPr lang="zh-CN" altLang="en-US" sz="2400" dirty="0"/>
              <a:t>技术和网络技术的简单合并，现在已经演变成一种短距离无线通信技术了，发展态势相当迅速。</a:t>
            </a:r>
            <a:endParaRPr lang="en-US" altLang="zh-CN" sz="2400" dirty="0"/>
          </a:p>
          <a:p>
            <a:r>
              <a:rPr lang="en-US" altLang="zh-CN" sz="2400" dirty="0"/>
              <a:t>Google</a:t>
            </a:r>
            <a:r>
              <a:rPr lang="zh-CN" altLang="en-US" sz="2400" dirty="0"/>
              <a:t>于</a:t>
            </a:r>
            <a:r>
              <a:rPr lang="en-US" altLang="zh-CN" sz="2400" dirty="0"/>
              <a:t>2010</a:t>
            </a:r>
            <a:r>
              <a:rPr lang="zh-CN" altLang="en-US" sz="2400" dirty="0"/>
              <a:t>年</a:t>
            </a:r>
            <a:r>
              <a:rPr lang="en-US" altLang="zh-CN" sz="2400" dirty="0"/>
              <a:t>12</a:t>
            </a:r>
            <a:r>
              <a:rPr lang="zh-CN" altLang="en-US" sz="2400" dirty="0"/>
              <a:t>月底正式推出了</a:t>
            </a:r>
            <a:r>
              <a:rPr lang="en-US" altLang="zh-CN" sz="2400" dirty="0"/>
              <a:t>Android 2.3</a:t>
            </a:r>
            <a:r>
              <a:rPr lang="zh-CN" altLang="en-US" sz="2400" dirty="0"/>
              <a:t>姜饼系统，支持</a:t>
            </a:r>
            <a:r>
              <a:rPr lang="en-US" altLang="zh-CN" sz="2400" dirty="0"/>
              <a:t>NFC</a:t>
            </a:r>
            <a:r>
              <a:rPr lang="zh-CN" altLang="en-US" sz="2400" dirty="0"/>
              <a:t>近场通信功能成为该系统最大的亮点之一。</a:t>
            </a:r>
            <a:r>
              <a:rPr lang="en-US" altLang="zh-CN" sz="2400" dirty="0"/>
              <a:t>Google</a:t>
            </a:r>
            <a:r>
              <a:rPr lang="zh-CN" altLang="en-US" sz="2400" dirty="0"/>
              <a:t>正式发布了</a:t>
            </a:r>
            <a:r>
              <a:rPr lang="en-US" altLang="zh-CN" sz="2400" dirty="0"/>
              <a:t>Android 2.3.3 SDK</a:t>
            </a:r>
            <a:r>
              <a:rPr lang="zh-CN" altLang="en-US" sz="2400" dirty="0"/>
              <a:t>，实现了对</a:t>
            </a:r>
            <a:r>
              <a:rPr lang="en-US" altLang="zh-CN" sz="2400" dirty="0"/>
              <a:t>NFC</a:t>
            </a:r>
            <a:r>
              <a:rPr lang="zh-CN" altLang="en-US" sz="2400" dirty="0"/>
              <a:t>技术的全面支持。</a:t>
            </a:r>
            <a:r>
              <a:rPr lang="en-US" altLang="zh-CN" sz="2400" dirty="0"/>
              <a:t>Android 2.3.3</a:t>
            </a:r>
            <a:r>
              <a:rPr lang="zh-CN" altLang="en-US" sz="2400" dirty="0"/>
              <a:t>版本，向开发人员全面开放了</a:t>
            </a:r>
            <a:r>
              <a:rPr lang="en-US" altLang="zh-CN" sz="2400" dirty="0"/>
              <a:t>NFC</a:t>
            </a:r>
            <a:r>
              <a:rPr lang="zh-CN" altLang="en-US" sz="2400" dirty="0"/>
              <a:t>读</a:t>
            </a:r>
            <a:r>
              <a:rPr lang="en-US" altLang="zh-CN" sz="2400" dirty="0"/>
              <a:t>/</a:t>
            </a:r>
            <a:r>
              <a:rPr lang="zh-CN" altLang="en-US" sz="2400" dirty="0"/>
              <a:t>写功能的</a:t>
            </a:r>
            <a:r>
              <a:rPr lang="en-US" altLang="zh-CN" sz="2400" dirty="0"/>
              <a:t>API</a:t>
            </a:r>
            <a:r>
              <a:rPr lang="zh-CN" altLang="en-US" sz="2400" dirty="0"/>
              <a:t>。</a:t>
            </a:r>
            <a:endParaRPr lang="zh-CN" altLang="en-US" sz="2400" dirty="0"/>
          </a:p>
        </p:txBody>
      </p:sp>
    </p:spTree>
  </p:cSld>
  <p:clrMapOvr>
    <a:masterClrMapping/>
  </p:clrMapOvr>
</p:sld>
</file>

<file path=ppt/tags/tag1.xml><?xml version="1.0" encoding="utf-8"?>
<p:tagLst xmlns:p="http://schemas.openxmlformats.org/presentationml/2006/main">
  <p:tag name="PA" val="v3.0.1"/>
</p:tagLst>
</file>

<file path=ppt/tags/tag2.xml><?xml version="1.0" encoding="utf-8"?>
<p:tagLst xmlns:p="http://schemas.openxmlformats.org/presentationml/2006/main">
  <p:tag name="KSO_WM_TAG_VERSION" val="1.0"/>
  <p:tag name="KSO_WM_TEMPLATE_CATEGORY" val="custom"/>
  <p:tag name="KSO_WM_TEMPLATE_INDEX" val="20184545"/>
</p:tagLst>
</file>

<file path=ppt/tags/tag3.xml><?xml version="1.0" encoding="utf-8"?>
<p:tagLst xmlns:p="http://schemas.openxmlformats.org/presentationml/2006/main">
  <p:tag name="KSO_WM_TAG_VERSION" val="1.0"/>
  <p:tag name="KSO_WM_TEMPLATE_CATEGORY" val="custom"/>
  <p:tag name="KSO_WM_TEMPLATE_INDEX" val="20184545"/>
</p:tagLst>
</file>

<file path=ppt/tags/tag4.xml><?xml version="1.0" encoding="utf-8"?>
<p:tagLst xmlns:p="http://schemas.openxmlformats.org/presentationml/2006/main">
  <p:tag name="KSO_WM_BEAUTIFY_FLAG" val="#wm#"/>
  <p:tag name="KSO_WM_TAG_VERSION" val="1.0"/>
  <p:tag name="KSO_WM_TEMPLATE_INDEX" val="20184545"/>
  <p:tag name="KSO_WM_TEMPLATE_CATEGORY" val="custom"/>
  <p:tag name="KSO_WM_TEMPLATE_THUMBS_INDEX" val="1、2、12、14、10、11、13、20"/>
  <p:tag name="KSO_WM_TEMPLATE_TOPIC_ID" val="2869567"/>
  <p:tag name="KSO_WM_TEMPLATE_OUTLINE_ID" val="6"/>
  <p:tag name="KSO_WM_TEMPLATE_SCENE_ID" val="1"/>
  <p:tag name="KSO_WM_TEMPLATE_JOB_ID" val="6"/>
  <p:tag name="KSO_WM_TEMPLATE_TOPIC_DEFAULT" val="0"/>
</p:tagLst>
</file>

<file path=ppt/tags/tag5.xml><?xml version="1.0" encoding="utf-8"?>
<p:tagLst xmlns:p="http://schemas.openxmlformats.org/presentationml/2006/main">
  <p:tag name="KSO_WM_TAG_VERSION" val="1.0"/>
  <p:tag name="KSO_WM_TEMPLATE_CATEGORY" val="custom"/>
  <p:tag name="KSO_WM_TEMPLATE_INDEX" val="20184553"/>
</p:tagLst>
</file>

<file path=ppt/tags/tag6.xml><?xml version="1.0" encoding="utf-8"?>
<p:tagLst xmlns:p="http://schemas.openxmlformats.org/presentationml/2006/main">
  <p:tag name="KSO_WM_TAG_VERSION" val="1.0"/>
  <p:tag name="KSO_WM_TEMPLATE_CATEGORY" val="custom"/>
  <p:tag name="KSO_WM_TEMPLATE_INDEX" val="20184553"/>
</p:tagLst>
</file>

<file path=ppt/tags/tag7.xml><?xml version="1.0" encoding="utf-8"?>
<p:tagLst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6、10、14、20、26、27、28、29、31"/>
</p:tagLst>
</file>

<file path=ppt/theme/theme1.xml><?xml version="1.0" encoding="utf-8"?>
<a:theme xmlns:a="http://schemas.openxmlformats.org/drawingml/2006/main" name="Office 主题​​">
  <a:themeElements>
    <a:clrScheme name="自定义 14">
      <a:dk1>
        <a:srgbClr val="000000"/>
      </a:dk1>
      <a:lt1>
        <a:srgbClr val="FFFFFF"/>
      </a:lt1>
      <a:dk2>
        <a:srgbClr val="3E4E7C"/>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21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2512</Words>
  <Application>WPS 演示</Application>
  <PresentationFormat>全屏显示(4:3)</PresentationFormat>
  <Paragraphs>98</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12</vt:i4>
      </vt:variant>
    </vt:vector>
  </HeadingPairs>
  <TitlesOfParts>
    <vt:vector size="22" baseType="lpstr">
      <vt:lpstr>Arial</vt:lpstr>
      <vt:lpstr>宋体</vt:lpstr>
      <vt:lpstr>Wingdings</vt:lpstr>
      <vt:lpstr>黑体</vt:lpstr>
      <vt:lpstr>Calibri</vt:lpstr>
      <vt:lpstr>Times New Roman</vt:lpstr>
      <vt:lpstr>微软雅黑</vt:lpstr>
      <vt:lpstr>Arial Unicode MS</vt:lpstr>
      <vt:lpstr>Office 主题​​</vt:lpstr>
      <vt:lpstr>1_Office 主题</vt:lpstr>
      <vt:lpstr>第七章 手机功能开发</vt:lpstr>
      <vt:lpstr>  手机特性概述</vt:lpstr>
      <vt:lpstr>7.1  短信处理</vt:lpstr>
      <vt:lpstr>7.1.2  发送短信</vt:lpstr>
      <vt:lpstr> 7.1.3  接收短信</vt:lpstr>
      <vt:lpstr> 7.2  电话处理</vt:lpstr>
      <vt:lpstr>7.3  重力感应</vt:lpstr>
      <vt:lpstr>7.3.1  晃动静音——重力感应的应用</vt:lpstr>
      <vt:lpstr>7.4  NFC 手机支付</vt:lpstr>
      <vt:lpstr>7.5  网页浏览器</vt:lpstr>
      <vt:lpstr>7.6 定位与地图应用</vt:lpstr>
      <vt:lpstr>本章小结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ssq</dc:creator>
  <cp:lastModifiedBy>天行健(专注)</cp:lastModifiedBy>
  <cp:revision>14</cp:revision>
  <dcterms:created xsi:type="dcterms:W3CDTF">2013-01-25T01:44:00Z</dcterms:created>
  <dcterms:modified xsi:type="dcterms:W3CDTF">2018-10-30T23:04:49Z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