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2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2019/11/9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B3837F-2ED6-4292-A21C-9EF184288F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5</a:t>
            </a:r>
            <a:r>
              <a:rPr lang="zh-CN" altLang="en-US" dirty="0"/>
              <a:t>专题 物联感知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8D70E90-D776-41BF-B78B-52DB6067D3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软件综合开发实训（</a:t>
            </a:r>
            <a:r>
              <a:rPr lang="en-US" altLang="zh-CN" dirty="0"/>
              <a:t>Android+</a:t>
            </a:r>
            <a:r>
              <a:rPr lang="zh-CN" altLang="en-US" dirty="0"/>
              <a:t>智慧建筑）</a:t>
            </a:r>
            <a:endParaRPr lang="en-US" altLang="zh-CN" dirty="0"/>
          </a:p>
          <a:p>
            <a:r>
              <a:rPr lang="zh-CN" altLang="en-US" dirty="0"/>
              <a:t>华南理工大学 软件学院</a:t>
            </a:r>
            <a:endParaRPr lang="en-US" altLang="zh-CN" dirty="0"/>
          </a:p>
          <a:p>
            <a:r>
              <a:rPr lang="en-US" altLang="zh-CN" dirty="0"/>
              <a:t>2019</a:t>
            </a:r>
            <a:r>
              <a:rPr lang="zh-CN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483062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5B9268-5E22-41B0-84A7-905488F01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物联感知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3AF174-92B3-401A-9651-CE3AC4EE7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63281" cy="4351338"/>
          </a:xfrm>
        </p:spPr>
        <p:txBody>
          <a:bodyPr/>
          <a:lstStyle/>
          <a:p>
            <a:r>
              <a:rPr lang="zh-CN" altLang="en-US" dirty="0"/>
              <a:t>物：电量计量仪表</a:t>
            </a:r>
            <a:endParaRPr lang="en-US" altLang="zh-CN" dirty="0"/>
          </a:p>
          <a:p>
            <a:pPr lvl="1"/>
            <a:r>
              <a:rPr lang="zh-CN" altLang="en-US" dirty="0"/>
              <a:t>互感器等</a:t>
            </a:r>
            <a:endParaRPr lang="en-US" altLang="zh-CN" dirty="0"/>
          </a:p>
          <a:p>
            <a:r>
              <a:rPr lang="zh-CN" altLang="en-US" dirty="0"/>
              <a:t>联：</a:t>
            </a:r>
            <a:r>
              <a:rPr lang="en-US" altLang="zh-CN" dirty="0"/>
              <a:t>RS485</a:t>
            </a:r>
            <a:r>
              <a:rPr lang="zh-CN" altLang="en-US" dirty="0"/>
              <a:t>总线网络</a:t>
            </a:r>
            <a:endParaRPr lang="en-US" altLang="zh-CN" dirty="0"/>
          </a:p>
          <a:p>
            <a:r>
              <a:rPr lang="zh-CN" altLang="en-US" dirty="0"/>
              <a:t>感知：</a:t>
            </a:r>
            <a:r>
              <a:rPr lang="en-US" altLang="zh-CN" dirty="0"/>
              <a:t>Modus</a:t>
            </a:r>
            <a:r>
              <a:rPr lang="zh-CN" altLang="en-US" dirty="0"/>
              <a:t>通信协议与数据采集</a:t>
            </a:r>
          </a:p>
        </p:txBody>
      </p:sp>
    </p:spTree>
    <p:extLst>
      <p:ext uri="{BB962C8B-B14F-4D97-AF65-F5344CB8AC3E}">
        <p14:creationId xmlns:p14="http://schemas.microsoft.com/office/powerpoint/2010/main" val="4119513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5B9268-5E22-41B0-84A7-905488F01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云雾架构：硬件支持环境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3AF174-92B3-401A-9651-CE3AC4EE7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云计算</a:t>
            </a:r>
            <a:endParaRPr lang="en-US" altLang="zh-CN" dirty="0"/>
          </a:p>
          <a:p>
            <a:pPr lvl="1"/>
            <a:r>
              <a:rPr lang="en-US" altLang="zh-CN" dirty="0"/>
              <a:t>SaaS</a:t>
            </a:r>
            <a:r>
              <a:rPr lang="zh-CN" altLang="en-US" dirty="0"/>
              <a:t>、</a:t>
            </a:r>
            <a:r>
              <a:rPr lang="en-US" altLang="zh-CN" dirty="0"/>
              <a:t>PaaS</a:t>
            </a:r>
            <a:r>
              <a:rPr lang="zh-CN" altLang="en-US" dirty="0"/>
              <a:t>和</a:t>
            </a:r>
            <a:r>
              <a:rPr lang="en-US" altLang="zh-CN" dirty="0"/>
              <a:t>IaaS</a:t>
            </a:r>
            <a:r>
              <a:rPr lang="zh-CN" altLang="en-US" dirty="0"/>
              <a:t>等概念</a:t>
            </a:r>
            <a:endParaRPr lang="en-US" altLang="zh-CN" dirty="0"/>
          </a:p>
          <a:p>
            <a:pPr lvl="1"/>
            <a:r>
              <a:rPr lang="zh-CN" altLang="en-US" dirty="0"/>
              <a:t>阿里云</a:t>
            </a:r>
            <a:r>
              <a:rPr lang="en-US" altLang="zh-CN" dirty="0"/>
              <a:t>ECS</a:t>
            </a:r>
            <a:r>
              <a:rPr lang="zh-CN" altLang="en-US" dirty="0"/>
              <a:t>服务器</a:t>
            </a:r>
            <a:endParaRPr lang="en-US" altLang="zh-CN" dirty="0"/>
          </a:p>
          <a:p>
            <a:pPr lvl="2"/>
            <a:r>
              <a:rPr lang="zh-CN" altLang="en-US" dirty="0"/>
              <a:t>基本管理</a:t>
            </a:r>
            <a:endParaRPr lang="en-US" altLang="zh-CN" dirty="0"/>
          </a:p>
          <a:p>
            <a:r>
              <a:rPr lang="zh-CN" altLang="en-US" dirty="0"/>
              <a:t>边缘（雾）计算</a:t>
            </a:r>
            <a:endParaRPr lang="en-US" altLang="zh-CN" dirty="0"/>
          </a:p>
          <a:p>
            <a:pPr lvl="1"/>
            <a:r>
              <a:rPr lang="zh-CN" altLang="en-US" dirty="0"/>
              <a:t>数据网关</a:t>
            </a:r>
            <a:endParaRPr lang="en-US" altLang="zh-CN" dirty="0"/>
          </a:p>
          <a:p>
            <a:pPr lvl="2"/>
            <a:r>
              <a:rPr lang="zh-CN" altLang="en-US" dirty="0"/>
              <a:t>组网与数据采集</a:t>
            </a:r>
            <a:endParaRPr lang="en-US" altLang="zh-CN" dirty="0"/>
          </a:p>
          <a:p>
            <a:pPr lvl="2"/>
            <a:r>
              <a:rPr lang="zh-CN" altLang="en-US" dirty="0"/>
              <a:t>鲁邦通</a:t>
            </a:r>
            <a:r>
              <a:rPr lang="en-US" altLang="zh-CN" dirty="0"/>
              <a:t>4G/</a:t>
            </a:r>
            <a:r>
              <a:rPr lang="zh-CN" altLang="en-US" dirty="0"/>
              <a:t>以太网路由器等</a:t>
            </a:r>
            <a:endParaRPr lang="en-US" altLang="zh-CN" dirty="0"/>
          </a:p>
          <a:p>
            <a:pPr lvl="3"/>
            <a:r>
              <a:rPr lang="zh-CN" altLang="en-US" dirty="0"/>
              <a:t>开放编程平台</a:t>
            </a:r>
            <a:endParaRPr lang="en-US" altLang="zh-CN" dirty="0"/>
          </a:p>
          <a:p>
            <a:pPr lvl="3"/>
            <a:r>
              <a:rPr lang="zh-CN" altLang="en-US" dirty="0"/>
              <a:t>基本管理</a:t>
            </a:r>
            <a:endParaRPr lang="en-US" altLang="zh-CN" dirty="0"/>
          </a:p>
          <a:p>
            <a:pPr lvl="2"/>
            <a:r>
              <a:rPr lang="en-US" altLang="zh-CN" dirty="0"/>
              <a:t>MOXA</a:t>
            </a:r>
            <a:r>
              <a:rPr lang="zh-CN" altLang="en-US" dirty="0"/>
              <a:t>串口服务器</a:t>
            </a:r>
            <a:endParaRPr lang="en-US" altLang="zh-CN" dirty="0"/>
          </a:p>
          <a:p>
            <a:pPr lvl="3"/>
            <a:r>
              <a:rPr lang="zh-CN" altLang="en-US" dirty="0"/>
              <a:t>不可编程平台，</a:t>
            </a:r>
            <a:r>
              <a:rPr lang="en-US" altLang="zh-CN" dirty="0"/>
              <a:t>+ </a:t>
            </a:r>
            <a:r>
              <a:rPr lang="zh-CN" altLang="en-US" dirty="0"/>
              <a:t>树莓派单板电脑</a:t>
            </a:r>
            <a:endParaRPr lang="en-US" altLang="zh-CN" dirty="0"/>
          </a:p>
          <a:p>
            <a:pPr lvl="3"/>
            <a:r>
              <a:rPr lang="zh-CN" altLang="en-US" dirty="0"/>
              <a:t>基本管理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23554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F9DED5-3C35-4E97-823F-6795CA65D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云雾架构：软件支持环境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DEEE68-86D2-4257-8FE1-1DCF75767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自建数据集成平台</a:t>
            </a:r>
            <a:endParaRPr lang="en-US" altLang="zh-CN" dirty="0"/>
          </a:p>
          <a:p>
            <a:pPr lvl="1"/>
            <a:r>
              <a:rPr lang="en-US" altLang="zh-CN" dirty="0"/>
              <a:t>Kafka</a:t>
            </a:r>
            <a:r>
              <a:rPr lang="zh-CN" altLang="en-US" dirty="0"/>
              <a:t>消息中间件</a:t>
            </a:r>
            <a:endParaRPr lang="en-US" altLang="zh-CN" dirty="0"/>
          </a:p>
          <a:p>
            <a:r>
              <a:rPr lang="zh-CN" altLang="en-US" dirty="0"/>
              <a:t>开源</a:t>
            </a:r>
            <a:r>
              <a:rPr lang="en-US" altLang="zh-CN" dirty="0"/>
              <a:t>IoT</a:t>
            </a:r>
            <a:r>
              <a:rPr lang="zh-CN" altLang="en-US" dirty="0"/>
              <a:t>（数据）平台</a:t>
            </a:r>
            <a:endParaRPr lang="en-US" altLang="zh-CN" dirty="0"/>
          </a:p>
          <a:p>
            <a:pPr lvl="1"/>
            <a:r>
              <a:rPr lang="en-US" altLang="zh-CN" dirty="0"/>
              <a:t>Thingsboard</a:t>
            </a:r>
          </a:p>
          <a:p>
            <a:r>
              <a:rPr lang="en-US" altLang="zh-CN" dirty="0"/>
              <a:t>Mysql</a:t>
            </a:r>
            <a:r>
              <a:rPr lang="zh-CN" altLang="en-US" dirty="0"/>
              <a:t>，关系型数据库</a:t>
            </a:r>
            <a:endParaRPr lang="en-US" altLang="zh-CN" dirty="0"/>
          </a:p>
          <a:p>
            <a:r>
              <a:rPr lang="en-US" altLang="zh-CN" dirty="0"/>
              <a:t>Redis</a:t>
            </a:r>
            <a:r>
              <a:rPr lang="zh-CN" altLang="en-US" dirty="0"/>
              <a:t>，</a:t>
            </a:r>
            <a:r>
              <a:rPr lang="en-US" altLang="zh-CN" dirty="0"/>
              <a:t>K-V</a:t>
            </a:r>
            <a:r>
              <a:rPr lang="zh-CN" altLang="en-US" dirty="0"/>
              <a:t>内存缓存</a:t>
            </a:r>
            <a:endParaRPr lang="en-US" altLang="zh-CN" dirty="0"/>
          </a:p>
          <a:p>
            <a:r>
              <a:rPr lang="en-US" altLang="zh-CN" dirty="0"/>
              <a:t>Nginx</a:t>
            </a:r>
            <a:r>
              <a:rPr lang="zh-CN" altLang="en-US" dirty="0"/>
              <a:t>，</a:t>
            </a:r>
            <a:r>
              <a:rPr lang="en-US" altLang="zh-CN" dirty="0"/>
              <a:t>HTTP</a:t>
            </a:r>
            <a:r>
              <a:rPr lang="zh-CN" altLang="en-US" dirty="0"/>
              <a:t>反向代理（负载均衡等）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30007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2429A9-5CD7-4279-B3FC-50E905A01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涉及技术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0D55DA-5F4C-44CF-A948-48DB06BDA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7585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DCFD5F-D2DE-4C28-8F32-D6657210A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涉及实训点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CE667E1-3A93-4F5E-BCF4-330530E11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6898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146</Words>
  <Application>Microsoft Office PowerPoint</Application>
  <PresentationFormat>宽屏</PresentationFormat>
  <Paragraphs>33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主题</vt:lpstr>
      <vt:lpstr>第5专题 物联感知</vt:lpstr>
      <vt:lpstr>物联感知</vt:lpstr>
      <vt:lpstr>云雾架构：硬件支持环境</vt:lpstr>
      <vt:lpstr>云雾架构：软件支持环境</vt:lpstr>
      <vt:lpstr>涉及技术</vt:lpstr>
      <vt:lpstr>涉及实训点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第2专题 可视交互</dc:title>
  <dc:creator>mic</dc:creator>
  <cp:lastModifiedBy>mic</cp:lastModifiedBy>
  <cp:revision>49</cp:revision>
  <dcterms:created xsi:type="dcterms:W3CDTF">2019-11-05T02:16:00Z</dcterms:created>
  <dcterms:modified xsi:type="dcterms:W3CDTF">2019-11-09T09:44:02Z</dcterms:modified>
</cp:coreProperties>
</file>